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4" r:id="rId5"/>
  </p:sldMasterIdLst>
  <p:notesMasterIdLst>
    <p:notesMasterId r:id="rId34"/>
  </p:notesMasterIdLst>
  <p:sldIdLst>
    <p:sldId id="256" r:id="rId6"/>
    <p:sldId id="2147482315" r:id="rId7"/>
    <p:sldId id="2147482334" r:id="rId8"/>
    <p:sldId id="2147482343" r:id="rId9"/>
    <p:sldId id="2147482342" r:id="rId10"/>
    <p:sldId id="2147482348" r:id="rId11"/>
    <p:sldId id="2147482349" r:id="rId12"/>
    <p:sldId id="2147482351" r:id="rId13"/>
    <p:sldId id="492" r:id="rId14"/>
    <p:sldId id="2147482303" r:id="rId15"/>
    <p:sldId id="2147482332" r:id="rId16"/>
    <p:sldId id="2147482311" r:id="rId17"/>
    <p:sldId id="261" r:id="rId18"/>
    <p:sldId id="2147482312" r:id="rId19"/>
    <p:sldId id="2147482338" r:id="rId20"/>
    <p:sldId id="2147482320" r:id="rId21"/>
    <p:sldId id="2147482321" r:id="rId22"/>
    <p:sldId id="2147482327" r:id="rId23"/>
    <p:sldId id="2147482322" r:id="rId24"/>
    <p:sldId id="2147482325" r:id="rId25"/>
    <p:sldId id="2147482335" r:id="rId26"/>
    <p:sldId id="2147482341" r:id="rId27"/>
    <p:sldId id="2147482326" r:id="rId28"/>
    <p:sldId id="2147482309" r:id="rId29"/>
    <p:sldId id="271" r:id="rId30"/>
    <p:sldId id="2147482345" r:id="rId31"/>
    <p:sldId id="264" r:id="rId32"/>
    <p:sldId id="267" r:id="rId3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6" userDrawn="1">
          <p15:clr>
            <a:srgbClr val="A4A3A4"/>
          </p15:clr>
        </p15:guide>
        <p15:guide id="2" pos="496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0E98B"/>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533DDE-CBE7-4962-B9BF-712E9E8F032C}" v="73" dt="2025-10-06T02:37:49.13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9" autoAdjust="0"/>
    <p:restoredTop sz="72155" autoAdjust="0"/>
  </p:normalViewPr>
  <p:slideViewPr>
    <p:cSldViewPr snapToGrid="0" showGuides="1">
      <p:cViewPr varScale="1">
        <p:scale>
          <a:sx n="61" d="100"/>
          <a:sy n="61" d="100"/>
        </p:scale>
        <p:origin x="1522" y="274"/>
      </p:cViewPr>
      <p:guideLst>
        <p:guide orient="horz" pos="2136"/>
        <p:guide pos="4968"/>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6/11/relationships/changesInfo" Target="changesInfos/changesInfo1.xml"/><Relationship Id="rId21" Type="http://schemas.openxmlformats.org/officeDocument/2006/relationships/slide" Target="slides/slide16.xml"/><Relationship Id="rId34"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ill Manns" userId="dc9b954b-0a97-4dea-9dbd-5be76a2f60eb" providerId="ADAL" clId="{40AE4774-6B5F-4D41-8478-B5A41EE9DCB1}"/>
    <pc:docChg chg="undo custSel addSld delSld modSld sldOrd">
      <pc:chgData name="Bill Manns" userId="dc9b954b-0a97-4dea-9dbd-5be76a2f60eb" providerId="ADAL" clId="{40AE4774-6B5F-4D41-8478-B5A41EE9DCB1}" dt="2025-10-06T02:37:49.130" v="1161"/>
      <pc:docMkLst>
        <pc:docMk/>
      </pc:docMkLst>
      <pc:sldChg chg="modSp mod">
        <pc:chgData name="Bill Manns" userId="dc9b954b-0a97-4dea-9dbd-5be76a2f60eb" providerId="ADAL" clId="{40AE4774-6B5F-4D41-8478-B5A41EE9DCB1}" dt="2025-10-06T01:16:21.881" v="744" actId="207"/>
        <pc:sldMkLst>
          <pc:docMk/>
          <pc:sldMk cId="298549445" sldId="256"/>
        </pc:sldMkLst>
        <pc:spChg chg="mod">
          <ac:chgData name="Bill Manns" userId="dc9b954b-0a97-4dea-9dbd-5be76a2f60eb" providerId="ADAL" clId="{40AE4774-6B5F-4D41-8478-B5A41EE9DCB1}" dt="2025-10-06T01:16:11.085" v="741" actId="207"/>
          <ac:spMkLst>
            <pc:docMk/>
            <pc:sldMk cId="298549445" sldId="256"/>
            <ac:spMk id="9" creationId="{E7E2F7C6-2291-762F-8ED8-81CCAC89BEE9}"/>
          </ac:spMkLst>
        </pc:spChg>
        <pc:spChg chg="mod">
          <ac:chgData name="Bill Manns" userId="dc9b954b-0a97-4dea-9dbd-5be76a2f60eb" providerId="ADAL" clId="{40AE4774-6B5F-4D41-8478-B5A41EE9DCB1}" dt="2025-10-06T01:16:19.005" v="743" actId="207"/>
          <ac:spMkLst>
            <pc:docMk/>
            <pc:sldMk cId="298549445" sldId="256"/>
            <ac:spMk id="3599" creationId="{98651767-B508-69C7-F92F-27190121A7A2}"/>
          </ac:spMkLst>
        </pc:spChg>
        <pc:spChg chg="mod">
          <ac:chgData name="Bill Manns" userId="dc9b954b-0a97-4dea-9dbd-5be76a2f60eb" providerId="ADAL" clId="{40AE4774-6B5F-4D41-8478-B5A41EE9DCB1}" dt="2025-10-06T01:16:15.242" v="742" actId="207"/>
          <ac:spMkLst>
            <pc:docMk/>
            <pc:sldMk cId="298549445" sldId="256"/>
            <ac:spMk id="3600" creationId="{661BABE6-8A7E-A9E7-EF95-D9313501798F}"/>
          </ac:spMkLst>
        </pc:spChg>
        <pc:spChg chg="mod">
          <ac:chgData name="Bill Manns" userId="dc9b954b-0a97-4dea-9dbd-5be76a2f60eb" providerId="ADAL" clId="{40AE4774-6B5F-4D41-8478-B5A41EE9DCB1}" dt="2025-10-06T01:16:21.881" v="744" actId="207"/>
          <ac:spMkLst>
            <pc:docMk/>
            <pc:sldMk cId="298549445" sldId="256"/>
            <ac:spMk id="3664" creationId="{8068A8BC-B38A-F068-E546-F2A299DF5E3E}"/>
          </ac:spMkLst>
        </pc:spChg>
        <pc:spChg chg="mod">
          <ac:chgData name="Bill Manns" userId="dc9b954b-0a97-4dea-9dbd-5be76a2f60eb" providerId="ADAL" clId="{40AE4774-6B5F-4D41-8478-B5A41EE9DCB1}" dt="2025-10-05T23:56:15.354" v="8" actId="20577"/>
          <ac:spMkLst>
            <pc:docMk/>
            <pc:sldMk cId="298549445" sldId="256"/>
            <ac:spMk id="7270" creationId="{6B4950B3-B8D7-D558-E57C-C0DF501D4A33}"/>
          </ac:spMkLst>
        </pc:spChg>
      </pc:sldChg>
      <pc:sldChg chg="modSp mod">
        <pc:chgData name="Bill Manns" userId="dc9b954b-0a97-4dea-9dbd-5be76a2f60eb" providerId="ADAL" clId="{40AE4774-6B5F-4D41-8478-B5A41EE9DCB1}" dt="2025-10-06T00:35:11.366" v="195" actId="207"/>
        <pc:sldMkLst>
          <pc:docMk/>
          <pc:sldMk cId="319693004" sldId="261"/>
        </pc:sldMkLst>
        <pc:spChg chg="mod">
          <ac:chgData name="Bill Manns" userId="dc9b954b-0a97-4dea-9dbd-5be76a2f60eb" providerId="ADAL" clId="{40AE4774-6B5F-4D41-8478-B5A41EE9DCB1}" dt="2025-10-06T00:35:11.366" v="195" actId="207"/>
          <ac:spMkLst>
            <pc:docMk/>
            <pc:sldMk cId="319693004" sldId="261"/>
            <ac:spMk id="2" creationId="{855A6F9E-5172-FA92-D0F2-BB20358B12C6}"/>
          </ac:spMkLst>
        </pc:spChg>
        <pc:spChg chg="mod">
          <ac:chgData name="Bill Manns" userId="dc9b954b-0a97-4dea-9dbd-5be76a2f60eb" providerId="ADAL" clId="{40AE4774-6B5F-4D41-8478-B5A41EE9DCB1}" dt="2025-10-06T00:15:24.101" v="75" actId="207"/>
          <ac:spMkLst>
            <pc:docMk/>
            <pc:sldMk cId="319693004" sldId="261"/>
            <ac:spMk id="118" creationId="{86F45BF0-E9CB-2F4C-13F4-BD53ED34201E}"/>
          </ac:spMkLst>
        </pc:spChg>
        <pc:spChg chg="mod">
          <ac:chgData name="Bill Manns" userId="dc9b954b-0a97-4dea-9dbd-5be76a2f60eb" providerId="ADAL" clId="{40AE4774-6B5F-4D41-8478-B5A41EE9DCB1}" dt="2025-10-06T00:14:56.610" v="72" actId="207"/>
          <ac:spMkLst>
            <pc:docMk/>
            <pc:sldMk cId="319693004" sldId="261"/>
            <ac:spMk id="3708" creationId="{81007F66-ED0C-D7AA-10D8-2AC0E1412A94}"/>
          </ac:spMkLst>
        </pc:spChg>
        <pc:spChg chg="mod">
          <ac:chgData name="Bill Manns" userId="dc9b954b-0a97-4dea-9dbd-5be76a2f60eb" providerId="ADAL" clId="{40AE4774-6B5F-4D41-8478-B5A41EE9DCB1}" dt="2025-10-06T00:15:18.007" v="74" actId="207"/>
          <ac:spMkLst>
            <pc:docMk/>
            <pc:sldMk cId="319693004" sldId="261"/>
            <ac:spMk id="3709" creationId="{FF1C3203-6451-2242-7CB3-633018E9EA7C}"/>
          </ac:spMkLst>
        </pc:spChg>
      </pc:sldChg>
      <pc:sldChg chg="del">
        <pc:chgData name="Bill Manns" userId="dc9b954b-0a97-4dea-9dbd-5be76a2f60eb" providerId="ADAL" clId="{40AE4774-6B5F-4D41-8478-B5A41EE9DCB1}" dt="2025-10-06T01:27:56.436" v="774" actId="47"/>
        <pc:sldMkLst>
          <pc:docMk/>
          <pc:sldMk cId="3997850786" sldId="262"/>
        </pc:sldMkLst>
      </pc:sldChg>
      <pc:sldChg chg="modSp mod">
        <pc:chgData name="Bill Manns" userId="dc9b954b-0a97-4dea-9dbd-5be76a2f60eb" providerId="ADAL" clId="{40AE4774-6B5F-4D41-8478-B5A41EE9DCB1}" dt="2025-10-06T01:41:33.293" v="843" actId="207"/>
        <pc:sldMkLst>
          <pc:docMk/>
          <pc:sldMk cId="2009914086" sldId="264"/>
        </pc:sldMkLst>
        <pc:spChg chg="mod">
          <ac:chgData name="Bill Manns" userId="dc9b954b-0a97-4dea-9dbd-5be76a2f60eb" providerId="ADAL" clId="{40AE4774-6B5F-4D41-8478-B5A41EE9DCB1}" dt="2025-10-06T01:41:30.542" v="842" actId="207"/>
          <ac:spMkLst>
            <pc:docMk/>
            <pc:sldMk cId="2009914086" sldId="264"/>
            <ac:spMk id="138" creationId="{71B396F5-7171-9403-1D6D-E17B15F1303A}"/>
          </ac:spMkLst>
        </pc:spChg>
        <pc:spChg chg="mod">
          <ac:chgData name="Bill Manns" userId="dc9b954b-0a97-4dea-9dbd-5be76a2f60eb" providerId="ADAL" clId="{40AE4774-6B5F-4D41-8478-B5A41EE9DCB1}" dt="2025-10-06T01:41:33.293" v="843" actId="207"/>
          <ac:spMkLst>
            <pc:docMk/>
            <pc:sldMk cId="2009914086" sldId="264"/>
            <ac:spMk id="3729" creationId="{0DF8A702-E595-5315-A87B-C535865D86ED}"/>
          </ac:spMkLst>
        </pc:spChg>
      </pc:sldChg>
      <pc:sldChg chg="modSp mod">
        <pc:chgData name="Bill Manns" userId="dc9b954b-0a97-4dea-9dbd-5be76a2f60eb" providerId="ADAL" clId="{40AE4774-6B5F-4D41-8478-B5A41EE9DCB1}" dt="2025-10-06T01:41:43.523" v="845" actId="207"/>
        <pc:sldMkLst>
          <pc:docMk/>
          <pc:sldMk cId="4102575365" sldId="267"/>
        </pc:sldMkLst>
        <pc:spChg chg="mod">
          <ac:chgData name="Bill Manns" userId="dc9b954b-0a97-4dea-9dbd-5be76a2f60eb" providerId="ADAL" clId="{40AE4774-6B5F-4D41-8478-B5A41EE9DCB1}" dt="2025-10-06T01:41:43.523" v="845" actId="207"/>
          <ac:spMkLst>
            <pc:docMk/>
            <pc:sldMk cId="4102575365" sldId="267"/>
            <ac:spMk id="8" creationId="{A7A1228B-8C70-B297-B94E-647E67165B09}"/>
          </ac:spMkLst>
        </pc:spChg>
        <pc:spChg chg="mod">
          <ac:chgData name="Bill Manns" userId="dc9b954b-0a97-4dea-9dbd-5be76a2f60eb" providerId="ADAL" clId="{40AE4774-6B5F-4D41-8478-B5A41EE9DCB1}" dt="2025-10-06T01:41:38.725" v="844" actId="207"/>
          <ac:spMkLst>
            <pc:docMk/>
            <pc:sldMk cId="4102575365" sldId="267"/>
            <ac:spMk id="10" creationId="{4D4CC116-7585-0DC9-01D7-81677AF23469}"/>
          </ac:spMkLst>
        </pc:spChg>
      </pc:sldChg>
      <pc:sldChg chg="add del">
        <pc:chgData name="Bill Manns" userId="dc9b954b-0a97-4dea-9dbd-5be76a2f60eb" providerId="ADAL" clId="{40AE4774-6B5F-4D41-8478-B5A41EE9DCB1}" dt="2025-10-06T02:13:24.867" v="1056" actId="47"/>
        <pc:sldMkLst>
          <pc:docMk/>
          <pc:sldMk cId="3350449988" sldId="270"/>
        </pc:sldMkLst>
      </pc:sldChg>
      <pc:sldChg chg="modSp mod">
        <pc:chgData name="Bill Manns" userId="dc9b954b-0a97-4dea-9dbd-5be76a2f60eb" providerId="ADAL" clId="{40AE4774-6B5F-4D41-8478-B5A41EE9DCB1}" dt="2025-10-06T01:41:12.766" v="841" actId="207"/>
        <pc:sldMkLst>
          <pc:docMk/>
          <pc:sldMk cId="1945799596" sldId="271"/>
        </pc:sldMkLst>
        <pc:spChg chg="mod">
          <ac:chgData name="Bill Manns" userId="dc9b954b-0a97-4dea-9dbd-5be76a2f60eb" providerId="ADAL" clId="{40AE4774-6B5F-4D41-8478-B5A41EE9DCB1}" dt="2025-10-06T01:41:12.766" v="841" actId="207"/>
          <ac:spMkLst>
            <pc:docMk/>
            <pc:sldMk cId="1945799596" sldId="271"/>
            <ac:spMk id="7" creationId="{9A0C58B8-A80B-7B55-0127-7D45362D4CAB}"/>
          </ac:spMkLst>
        </pc:spChg>
      </pc:sldChg>
      <pc:sldChg chg="del">
        <pc:chgData name="Bill Manns" userId="dc9b954b-0a97-4dea-9dbd-5be76a2f60eb" providerId="ADAL" clId="{40AE4774-6B5F-4D41-8478-B5A41EE9DCB1}" dt="2025-10-06T01:36:23.916" v="809" actId="47"/>
        <pc:sldMkLst>
          <pc:docMk/>
          <pc:sldMk cId="2612641728" sldId="283"/>
        </pc:sldMkLst>
      </pc:sldChg>
      <pc:sldChg chg="addSp modSp add mod setBg">
        <pc:chgData name="Bill Manns" userId="dc9b954b-0a97-4dea-9dbd-5be76a2f60eb" providerId="ADAL" clId="{40AE4774-6B5F-4D41-8478-B5A41EE9DCB1}" dt="2025-10-06T02:12:24.975" v="1054" actId="255"/>
        <pc:sldMkLst>
          <pc:docMk/>
          <pc:sldMk cId="822831595" sldId="492"/>
        </pc:sldMkLst>
        <pc:spChg chg="mod">
          <ac:chgData name="Bill Manns" userId="dc9b954b-0a97-4dea-9dbd-5be76a2f60eb" providerId="ADAL" clId="{40AE4774-6B5F-4D41-8478-B5A41EE9DCB1}" dt="2025-10-06T02:12:24.975" v="1054" actId="255"/>
          <ac:spMkLst>
            <pc:docMk/>
            <pc:sldMk cId="822831595" sldId="492"/>
            <ac:spMk id="2" creationId="{8934B9A1-2108-4347-BCF9-A7F8B001EBB2}"/>
          </ac:spMkLst>
        </pc:spChg>
        <pc:spChg chg="add">
          <ac:chgData name="Bill Manns" userId="dc9b954b-0a97-4dea-9dbd-5be76a2f60eb" providerId="ADAL" clId="{40AE4774-6B5F-4D41-8478-B5A41EE9DCB1}" dt="2025-10-06T02:10:43.085" v="1043" actId="26606"/>
          <ac:spMkLst>
            <pc:docMk/>
            <pc:sldMk cId="822831595" sldId="492"/>
            <ac:spMk id="8" creationId="{47942995-B07F-4636-9A06-C6A104B260A8}"/>
          </ac:spMkLst>
        </pc:spChg>
        <pc:spChg chg="add">
          <ac:chgData name="Bill Manns" userId="dc9b954b-0a97-4dea-9dbd-5be76a2f60eb" providerId="ADAL" clId="{40AE4774-6B5F-4D41-8478-B5A41EE9DCB1}" dt="2025-10-06T02:10:43.085" v="1043" actId="26606"/>
          <ac:spMkLst>
            <pc:docMk/>
            <pc:sldMk cId="822831595" sldId="492"/>
            <ac:spMk id="15" creationId="{B81933D1-5615-42C7-9C0B-4EB7105CCE2D}"/>
          </ac:spMkLst>
        </pc:spChg>
        <pc:spChg chg="add">
          <ac:chgData name="Bill Manns" userId="dc9b954b-0a97-4dea-9dbd-5be76a2f60eb" providerId="ADAL" clId="{40AE4774-6B5F-4D41-8478-B5A41EE9DCB1}" dt="2025-10-06T02:10:43.085" v="1043" actId="26606"/>
          <ac:spMkLst>
            <pc:docMk/>
            <pc:sldMk cId="822831595" sldId="492"/>
            <ac:spMk id="17" creationId="{19C9EAEA-39D0-4B0E-A0EB-51E7B26740B1}"/>
          </ac:spMkLst>
        </pc:spChg>
        <pc:grpChg chg="add">
          <ac:chgData name="Bill Manns" userId="dc9b954b-0a97-4dea-9dbd-5be76a2f60eb" providerId="ADAL" clId="{40AE4774-6B5F-4D41-8478-B5A41EE9DCB1}" dt="2025-10-06T02:10:43.085" v="1043" actId="26606"/>
          <ac:grpSpMkLst>
            <pc:docMk/>
            <pc:sldMk cId="822831595" sldId="492"/>
            <ac:grpSpMk id="10" creationId="{032D8612-31EB-44CF-A1D0-14FD4C705424}"/>
          </ac:grpSpMkLst>
        </pc:grpChg>
        <pc:picChg chg="mod">
          <ac:chgData name="Bill Manns" userId="dc9b954b-0a97-4dea-9dbd-5be76a2f60eb" providerId="ADAL" clId="{40AE4774-6B5F-4D41-8478-B5A41EE9DCB1}" dt="2025-10-06T02:10:43.085" v="1043" actId="26606"/>
          <ac:picMkLst>
            <pc:docMk/>
            <pc:sldMk cId="822831595" sldId="492"/>
            <ac:picMk id="3" creationId="{28AC5487-B384-4472-AE1E-F3CD1725621F}"/>
          </ac:picMkLst>
        </pc:picChg>
      </pc:sldChg>
      <pc:sldChg chg="addSp modSp mod">
        <pc:chgData name="Bill Manns" userId="dc9b954b-0a97-4dea-9dbd-5be76a2f60eb" providerId="ADAL" clId="{40AE4774-6B5F-4D41-8478-B5A41EE9DCB1}" dt="2025-10-06T00:21:11.773" v="79" actId="14100"/>
        <pc:sldMkLst>
          <pc:docMk/>
          <pc:sldMk cId="836257494" sldId="2147482303"/>
        </pc:sldMkLst>
        <pc:picChg chg="add mod">
          <ac:chgData name="Bill Manns" userId="dc9b954b-0a97-4dea-9dbd-5be76a2f60eb" providerId="ADAL" clId="{40AE4774-6B5F-4D41-8478-B5A41EE9DCB1}" dt="2025-10-06T00:20:59.284" v="77"/>
          <ac:picMkLst>
            <pc:docMk/>
            <pc:sldMk cId="836257494" sldId="2147482303"/>
            <ac:picMk id="2" creationId="{B83D4326-6E55-8AA4-0370-1079AA29BA7A}"/>
          </ac:picMkLst>
        </pc:picChg>
        <pc:picChg chg="add mod">
          <ac:chgData name="Bill Manns" userId="dc9b954b-0a97-4dea-9dbd-5be76a2f60eb" providerId="ADAL" clId="{40AE4774-6B5F-4D41-8478-B5A41EE9DCB1}" dt="2025-10-06T00:21:11.773" v="79" actId="14100"/>
          <ac:picMkLst>
            <pc:docMk/>
            <pc:sldMk cId="836257494" sldId="2147482303"/>
            <ac:picMk id="4" creationId="{3B7DA274-5DA1-8746-5C09-C914F1BC6BEA}"/>
          </ac:picMkLst>
        </pc:picChg>
      </pc:sldChg>
      <pc:sldChg chg="modSp mod">
        <pc:chgData name="Bill Manns" userId="dc9b954b-0a97-4dea-9dbd-5be76a2f60eb" providerId="ADAL" clId="{40AE4774-6B5F-4D41-8478-B5A41EE9DCB1}" dt="2025-10-06T02:19:45.851" v="1062" actId="207"/>
        <pc:sldMkLst>
          <pc:docMk/>
          <pc:sldMk cId="3117412292" sldId="2147482309"/>
        </pc:sldMkLst>
        <pc:spChg chg="mod">
          <ac:chgData name="Bill Manns" userId="dc9b954b-0a97-4dea-9dbd-5be76a2f60eb" providerId="ADAL" clId="{40AE4774-6B5F-4D41-8478-B5A41EE9DCB1}" dt="2025-10-06T02:19:32.940" v="1058" actId="207"/>
          <ac:spMkLst>
            <pc:docMk/>
            <pc:sldMk cId="3117412292" sldId="2147482309"/>
            <ac:spMk id="170" creationId="{46AB43E9-7889-5AEC-8D6B-242CE995EE86}"/>
          </ac:spMkLst>
        </pc:spChg>
        <pc:spChg chg="mod">
          <ac:chgData name="Bill Manns" userId="dc9b954b-0a97-4dea-9dbd-5be76a2f60eb" providerId="ADAL" clId="{40AE4774-6B5F-4D41-8478-B5A41EE9DCB1}" dt="2025-10-06T02:19:45.851" v="1062" actId="207"/>
          <ac:spMkLst>
            <pc:docMk/>
            <pc:sldMk cId="3117412292" sldId="2147482309"/>
            <ac:spMk id="171" creationId="{C60EF3BF-4A53-B92F-702F-5F2BFF3B0926}"/>
          </ac:spMkLst>
        </pc:spChg>
      </pc:sldChg>
      <pc:sldChg chg="del">
        <pc:chgData name="Bill Manns" userId="dc9b954b-0a97-4dea-9dbd-5be76a2f60eb" providerId="ADAL" clId="{40AE4774-6B5F-4D41-8478-B5A41EE9DCB1}" dt="2025-10-06T00:12:59.479" v="69" actId="47"/>
        <pc:sldMkLst>
          <pc:docMk/>
          <pc:sldMk cId="1588571269" sldId="2147482310"/>
        </pc:sldMkLst>
      </pc:sldChg>
      <pc:sldChg chg="addSp delSp modSp mod">
        <pc:chgData name="Bill Manns" userId="dc9b954b-0a97-4dea-9dbd-5be76a2f60eb" providerId="ADAL" clId="{40AE4774-6B5F-4D41-8478-B5A41EE9DCB1}" dt="2025-10-06T00:53:03.804" v="567" actId="26606"/>
        <pc:sldMkLst>
          <pc:docMk/>
          <pc:sldMk cId="2259592604" sldId="2147482311"/>
        </pc:sldMkLst>
        <pc:spChg chg="add">
          <ac:chgData name="Bill Manns" userId="dc9b954b-0a97-4dea-9dbd-5be76a2f60eb" providerId="ADAL" clId="{40AE4774-6B5F-4D41-8478-B5A41EE9DCB1}" dt="2025-10-06T00:53:03.804" v="567" actId="26606"/>
          <ac:spMkLst>
            <pc:docMk/>
            <pc:sldMk cId="2259592604" sldId="2147482311"/>
            <ac:spMk id="35" creationId="{AB8C311F-7253-4AED-9701-7FC0708C41C7}"/>
          </ac:spMkLst>
        </pc:spChg>
        <pc:spChg chg="add">
          <ac:chgData name="Bill Manns" userId="dc9b954b-0a97-4dea-9dbd-5be76a2f60eb" providerId="ADAL" clId="{40AE4774-6B5F-4D41-8478-B5A41EE9DCB1}" dt="2025-10-06T00:53:03.804" v="567" actId="26606"/>
          <ac:spMkLst>
            <pc:docMk/>
            <pc:sldMk cId="2259592604" sldId="2147482311"/>
            <ac:spMk id="37" creationId="{E2384209-CB15-4CDF-9D31-C44FD9A3F20D}"/>
          </ac:spMkLst>
        </pc:spChg>
        <pc:spChg chg="add">
          <ac:chgData name="Bill Manns" userId="dc9b954b-0a97-4dea-9dbd-5be76a2f60eb" providerId="ADAL" clId="{40AE4774-6B5F-4D41-8478-B5A41EE9DCB1}" dt="2025-10-06T00:53:03.804" v="567" actId="26606"/>
          <ac:spMkLst>
            <pc:docMk/>
            <pc:sldMk cId="2259592604" sldId="2147482311"/>
            <ac:spMk id="39" creationId="{2633B3B5-CC90-43F0-8714-D31D1F3F0209}"/>
          </ac:spMkLst>
        </pc:spChg>
        <pc:spChg chg="add">
          <ac:chgData name="Bill Manns" userId="dc9b954b-0a97-4dea-9dbd-5be76a2f60eb" providerId="ADAL" clId="{40AE4774-6B5F-4D41-8478-B5A41EE9DCB1}" dt="2025-10-06T00:53:03.804" v="567" actId="26606"/>
          <ac:spMkLst>
            <pc:docMk/>
            <pc:sldMk cId="2259592604" sldId="2147482311"/>
            <ac:spMk id="41" creationId="{A8D57A06-A426-446D-B02C-A2DC6B62E45E}"/>
          </ac:spMkLst>
        </pc:spChg>
        <pc:grpChg chg="del">
          <ac:chgData name="Bill Manns" userId="dc9b954b-0a97-4dea-9dbd-5be76a2f60eb" providerId="ADAL" clId="{40AE4774-6B5F-4D41-8478-B5A41EE9DCB1}" dt="2025-10-06T00:53:03.804" v="567" actId="26606"/>
          <ac:grpSpMkLst>
            <pc:docMk/>
            <pc:sldMk cId="2259592604" sldId="2147482311"/>
            <ac:grpSpMk id="24" creationId="{63737881-458F-40AD-B72B-B57D267DC423}"/>
          </ac:grpSpMkLst>
        </pc:grpChg>
        <pc:picChg chg="mod">
          <ac:chgData name="Bill Manns" userId="dc9b954b-0a97-4dea-9dbd-5be76a2f60eb" providerId="ADAL" clId="{40AE4774-6B5F-4D41-8478-B5A41EE9DCB1}" dt="2025-10-06T00:53:03.804" v="567" actId="26606"/>
          <ac:picMkLst>
            <pc:docMk/>
            <pc:sldMk cId="2259592604" sldId="2147482311"/>
            <ac:picMk id="2" creationId="{609F7198-B8C5-746D-6DB1-8322FAD2D97C}"/>
          </ac:picMkLst>
        </pc:picChg>
      </pc:sldChg>
      <pc:sldChg chg="modSp mod">
        <pc:chgData name="Bill Manns" userId="dc9b954b-0a97-4dea-9dbd-5be76a2f60eb" providerId="ADAL" clId="{40AE4774-6B5F-4D41-8478-B5A41EE9DCB1}" dt="2025-10-06T01:29:07.653" v="775" actId="207"/>
        <pc:sldMkLst>
          <pc:docMk/>
          <pc:sldMk cId="2946193641" sldId="2147482312"/>
        </pc:sldMkLst>
        <pc:spChg chg="mod">
          <ac:chgData name="Bill Manns" userId="dc9b954b-0a97-4dea-9dbd-5be76a2f60eb" providerId="ADAL" clId="{40AE4774-6B5F-4D41-8478-B5A41EE9DCB1}" dt="2025-10-06T01:29:07.653" v="775" actId="207"/>
          <ac:spMkLst>
            <pc:docMk/>
            <pc:sldMk cId="2946193641" sldId="2147482312"/>
            <ac:spMk id="2" creationId="{4FBBD63F-959B-A697-628C-FEBFA35708D8}"/>
          </ac:spMkLst>
        </pc:spChg>
        <pc:spChg chg="mod">
          <ac:chgData name="Bill Manns" userId="dc9b954b-0a97-4dea-9dbd-5be76a2f60eb" providerId="ADAL" clId="{40AE4774-6B5F-4D41-8478-B5A41EE9DCB1}" dt="2025-10-06T01:25:56.359" v="770" actId="207"/>
          <ac:spMkLst>
            <pc:docMk/>
            <pc:sldMk cId="2946193641" sldId="2147482312"/>
            <ac:spMk id="118" creationId="{F89D7990-BBB5-1364-819D-C6C5300C5FD2}"/>
          </ac:spMkLst>
        </pc:spChg>
        <pc:spChg chg="mod">
          <ac:chgData name="Bill Manns" userId="dc9b954b-0a97-4dea-9dbd-5be76a2f60eb" providerId="ADAL" clId="{40AE4774-6B5F-4D41-8478-B5A41EE9DCB1}" dt="2025-10-06T01:25:46.658" v="769" actId="207"/>
          <ac:spMkLst>
            <pc:docMk/>
            <pc:sldMk cId="2946193641" sldId="2147482312"/>
            <ac:spMk id="3708" creationId="{D29B7933-D412-17EE-E350-5E2B6844FB81}"/>
          </ac:spMkLst>
        </pc:spChg>
        <pc:spChg chg="mod">
          <ac:chgData name="Bill Manns" userId="dc9b954b-0a97-4dea-9dbd-5be76a2f60eb" providerId="ADAL" clId="{40AE4774-6B5F-4D41-8478-B5A41EE9DCB1}" dt="2025-10-06T01:25:59.831" v="771" actId="207"/>
          <ac:spMkLst>
            <pc:docMk/>
            <pc:sldMk cId="2946193641" sldId="2147482312"/>
            <ac:spMk id="3709" creationId="{E6618373-5ECF-A39F-D45F-60510E73B1DA}"/>
          </ac:spMkLst>
        </pc:spChg>
      </pc:sldChg>
      <pc:sldChg chg="addSp delSp modSp mod ord">
        <pc:chgData name="Bill Manns" userId="dc9b954b-0a97-4dea-9dbd-5be76a2f60eb" providerId="ADAL" clId="{40AE4774-6B5F-4D41-8478-B5A41EE9DCB1}" dt="2025-10-06T02:00:23.863" v="1019" actId="255"/>
        <pc:sldMkLst>
          <pc:docMk/>
          <pc:sldMk cId="4089801681" sldId="2147482315"/>
        </pc:sldMkLst>
        <pc:spChg chg="mod">
          <ac:chgData name="Bill Manns" userId="dc9b954b-0a97-4dea-9dbd-5be76a2f60eb" providerId="ADAL" clId="{40AE4774-6B5F-4D41-8478-B5A41EE9DCB1}" dt="2025-10-06T01:34:52.650" v="803" actId="26606"/>
          <ac:spMkLst>
            <pc:docMk/>
            <pc:sldMk cId="4089801681" sldId="2147482315"/>
            <ac:spMk id="2" creationId="{985C605C-FF11-DC27-403A-B623FFBC72CC}"/>
          </ac:spMkLst>
        </pc:spChg>
        <pc:spChg chg="mod">
          <ac:chgData name="Bill Manns" userId="dc9b954b-0a97-4dea-9dbd-5be76a2f60eb" providerId="ADAL" clId="{40AE4774-6B5F-4D41-8478-B5A41EE9DCB1}" dt="2025-10-06T02:00:23.863" v="1019" actId="255"/>
          <ac:spMkLst>
            <pc:docMk/>
            <pc:sldMk cId="4089801681" sldId="2147482315"/>
            <ac:spMk id="3" creationId="{0612F990-696F-AB42-83B0-4EB62C361891}"/>
          </ac:spMkLst>
        </pc:spChg>
        <pc:spChg chg="del">
          <ac:chgData name="Bill Manns" userId="dc9b954b-0a97-4dea-9dbd-5be76a2f60eb" providerId="ADAL" clId="{40AE4774-6B5F-4D41-8478-B5A41EE9DCB1}" dt="2025-10-06T01:34:52.650" v="803" actId="26606"/>
          <ac:spMkLst>
            <pc:docMk/>
            <pc:sldMk cId="4089801681" sldId="2147482315"/>
            <ac:spMk id="18" creationId="{E8A8EAB8-D2FF-444D-B34B-7D32F106AD0E}"/>
          </ac:spMkLst>
        </pc:spChg>
        <pc:spChg chg="add">
          <ac:chgData name="Bill Manns" userId="dc9b954b-0a97-4dea-9dbd-5be76a2f60eb" providerId="ADAL" clId="{40AE4774-6B5F-4D41-8478-B5A41EE9DCB1}" dt="2025-10-06T01:34:52.650" v="803" actId="26606"/>
          <ac:spMkLst>
            <pc:docMk/>
            <pc:sldMk cId="4089801681" sldId="2147482315"/>
            <ac:spMk id="25" creationId="{3AD318CC-E2A8-4E27-9548-A047A78999B1}"/>
          </ac:spMkLst>
        </pc:spChg>
        <pc:spChg chg="add">
          <ac:chgData name="Bill Manns" userId="dc9b954b-0a97-4dea-9dbd-5be76a2f60eb" providerId="ADAL" clId="{40AE4774-6B5F-4D41-8478-B5A41EE9DCB1}" dt="2025-10-06T01:34:52.650" v="803" actId="26606"/>
          <ac:spMkLst>
            <pc:docMk/>
            <pc:sldMk cId="4089801681" sldId="2147482315"/>
            <ac:spMk id="31" creationId="{2C1BBA94-3F40-40AA-8BB9-E69E25E537C1}"/>
          </ac:spMkLst>
        </pc:spChg>
        <pc:grpChg chg="add">
          <ac:chgData name="Bill Manns" userId="dc9b954b-0a97-4dea-9dbd-5be76a2f60eb" providerId="ADAL" clId="{40AE4774-6B5F-4D41-8478-B5A41EE9DCB1}" dt="2025-10-06T01:34:52.650" v="803" actId="26606"/>
          <ac:grpSpMkLst>
            <pc:docMk/>
            <pc:sldMk cId="4089801681" sldId="2147482315"/>
            <ac:grpSpMk id="27" creationId="{B14B560F-9DD7-4302-A60B-EBD3EF59B073}"/>
          </ac:grpSpMkLst>
        </pc:grpChg>
        <pc:cxnChg chg="del">
          <ac:chgData name="Bill Manns" userId="dc9b954b-0a97-4dea-9dbd-5be76a2f60eb" providerId="ADAL" clId="{40AE4774-6B5F-4D41-8478-B5A41EE9DCB1}" dt="2025-10-06T01:34:52.650" v="803" actId="26606"/>
          <ac:cxnSpMkLst>
            <pc:docMk/>
            <pc:sldMk cId="4089801681" sldId="2147482315"/>
            <ac:cxnSpMk id="19" creationId="{067633D1-6EE6-4118-B9F0-B363477BEE7A}"/>
          </ac:cxnSpMkLst>
        </pc:cxnChg>
        <pc:cxnChg chg="del">
          <ac:chgData name="Bill Manns" userId="dc9b954b-0a97-4dea-9dbd-5be76a2f60eb" providerId="ADAL" clId="{40AE4774-6B5F-4D41-8478-B5A41EE9DCB1}" dt="2025-10-06T01:34:52.650" v="803" actId="26606"/>
          <ac:cxnSpMkLst>
            <pc:docMk/>
            <pc:sldMk cId="4089801681" sldId="2147482315"/>
            <ac:cxnSpMk id="20" creationId="{4AD7FFC6-42A9-49CB-B5E9-B3F6B038331B}"/>
          </ac:cxnSpMkLst>
        </pc:cxnChg>
      </pc:sldChg>
      <pc:sldChg chg="addSp delSp modSp mod setClrOvrMap">
        <pc:chgData name="Bill Manns" userId="dc9b954b-0a97-4dea-9dbd-5be76a2f60eb" providerId="ADAL" clId="{40AE4774-6B5F-4D41-8478-B5A41EE9DCB1}" dt="2025-10-06T01:38:09.302" v="826" actId="255"/>
        <pc:sldMkLst>
          <pc:docMk/>
          <pc:sldMk cId="3281217980" sldId="2147482320"/>
        </pc:sldMkLst>
        <pc:spChg chg="mod">
          <ac:chgData name="Bill Manns" userId="dc9b954b-0a97-4dea-9dbd-5be76a2f60eb" providerId="ADAL" clId="{40AE4774-6B5F-4D41-8478-B5A41EE9DCB1}" dt="2025-10-06T01:34:22.425" v="802" actId="26606"/>
          <ac:spMkLst>
            <pc:docMk/>
            <pc:sldMk cId="3281217980" sldId="2147482320"/>
            <ac:spMk id="5" creationId="{47A615F8-B8A3-3469-60D0-78BF4A790894}"/>
          </ac:spMkLst>
        </pc:spChg>
        <pc:spChg chg="mod">
          <ac:chgData name="Bill Manns" userId="dc9b954b-0a97-4dea-9dbd-5be76a2f60eb" providerId="ADAL" clId="{40AE4774-6B5F-4D41-8478-B5A41EE9DCB1}" dt="2025-10-06T01:38:09.302" v="826" actId="255"/>
          <ac:spMkLst>
            <pc:docMk/>
            <pc:sldMk cId="3281217980" sldId="2147482320"/>
            <ac:spMk id="6" creationId="{2EAFC1DE-D43F-A188-FB4F-CEEB42C62E56}"/>
          </ac:spMkLst>
        </pc:spChg>
        <pc:spChg chg="del">
          <ac:chgData name="Bill Manns" userId="dc9b954b-0a97-4dea-9dbd-5be76a2f60eb" providerId="ADAL" clId="{40AE4774-6B5F-4D41-8478-B5A41EE9DCB1}" dt="2025-10-06T01:34:22.425" v="802" actId="26606"/>
          <ac:spMkLst>
            <pc:docMk/>
            <pc:sldMk cId="3281217980" sldId="2147482320"/>
            <ac:spMk id="24" creationId="{B95B9BA8-1D69-4796-85F5-B6D0BD52354B}"/>
          </ac:spMkLst>
        </pc:spChg>
        <pc:spChg chg="add">
          <ac:chgData name="Bill Manns" userId="dc9b954b-0a97-4dea-9dbd-5be76a2f60eb" providerId="ADAL" clId="{40AE4774-6B5F-4D41-8478-B5A41EE9DCB1}" dt="2025-10-06T01:34:22.425" v="802" actId="26606"/>
          <ac:spMkLst>
            <pc:docMk/>
            <pc:sldMk cId="3281217980" sldId="2147482320"/>
            <ac:spMk id="31" creationId="{3AD318CC-E2A8-4E27-9548-A047A78999B1}"/>
          </ac:spMkLst>
        </pc:spChg>
        <pc:spChg chg="add">
          <ac:chgData name="Bill Manns" userId="dc9b954b-0a97-4dea-9dbd-5be76a2f60eb" providerId="ADAL" clId="{40AE4774-6B5F-4D41-8478-B5A41EE9DCB1}" dt="2025-10-06T01:34:22.425" v="802" actId="26606"/>
          <ac:spMkLst>
            <pc:docMk/>
            <pc:sldMk cId="3281217980" sldId="2147482320"/>
            <ac:spMk id="37" creationId="{2C1BBA94-3F40-40AA-8BB9-E69E25E537C1}"/>
          </ac:spMkLst>
        </pc:spChg>
        <pc:grpChg chg="del">
          <ac:chgData name="Bill Manns" userId="dc9b954b-0a97-4dea-9dbd-5be76a2f60eb" providerId="ADAL" clId="{40AE4774-6B5F-4D41-8478-B5A41EE9DCB1}" dt="2025-10-06T01:34:22.425" v="802" actId="26606"/>
          <ac:grpSpMkLst>
            <pc:docMk/>
            <pc:sldMk cId="3281217980" sldId="2147482320"/>
            <ac:grpSpMk id="25" creationId="{5F892E19-92E7-4BB2-8C3F-DBDFE8D9D324}"/>
          </ac:grpSpMkLst>
        </pc:grpChg>
        <pc:grpChg chg="add">
          <ac:chgData name="Bill Manns" userId="dc9b954b-0a97-4dea-9dbd-5be76a2f60eb" providerId="ADAL" clId="{40AE4774-6B5F-4D41-8478-B5A41EE9DCB1}" dt="2025-10-06T01:34:22.425" v="802" actId="26606"/>
          <ac:grpSpMkLst>
            <pc:docMk/>
            <pc:sldMk cId="3281217980" sldId="2147482320"/>
            <ac:grpSpMk id="33" creationId="{B14B560F-9DD7-4302-A60B-EBD3EF59B073}"/>
          </ac:grpSpMkLst>
        </pc:grpChg>
      </pc:sldChg>
      <pc:sldChg chg="addSp delSp modSp mod">
        <pc:chgData name="Bill Manns" userId="dc9b954b-0a97-4dea-9dbd-5be76a2f60eb" providerId="ADAL" clId="{40AE4774-6B5F-4D41-8478-B5A41EE9DCB1}" dt="2025-10-06T01:38:47.314" v="831" actId="255"/>
        <pc:sldMkLst>
          <pc:docMk/>
          <pc:sldMk cId="2331522162" sldId="2147482321"/>
        </pc:sldMkLst>
        <pc:spChg chg="mod">
          <ac:chgData name="Bill Manns" userId="dc9b954b-0a97-4dea-9dbd-5be76a2f60eb" providerId="ADAL" clId="{40AE4774-6B5F-4D41-8478-B5A41EE9DCB1}" dt="2025-10-06T01:38:24.109" v="827" actId="26606"/>
          <ac:spMkLst>
            <pc:docMk/>
            <pc:sldMk cId="2331522162" sldId="2147482321"/>
            <ac:spMk id="2" creationId="{2464A9FA-E61F-4B4C-8CB6-6C401269AB2C}"/>
          </ac:spMkLst>
        </pc:spChg>
        <pc:spChg chg="mod">
          <ac:chgData name="Bill Manns" userId="dc9b954b-0a97-4dea-9dbd-5be76a2f60eb" providerId="ADAL" clId="{40AE4774-6B5F-4D41-8478-B5A41EE9DCB1}" dt="2025-10-06T01:38:47.314" v="831" actId="255"/>
          <ac:spMkLst>
            <pc:docMk/>
            <pc:sldMk cId="2331522162" sldId="2147482321"/>
            <ac:spMk id="3" creationId="{897960B2-ADF7-ED88-264C-CE7DA9C206B9}"/>
          </ac:spMkLst>
        </pc:spChg>
        <pc:spChg chg="del">
          <ac:chgData name="Bill Manns" userId="dc9b954b-0a97-4dea-9dbd-5be76a2f60eb" providerId="ADAL" clId="{40AE4774-6B5F-4D41-8478-B5A41EE9DCB1}" dt="2025-10-06T01:38:24.109" v="827" actId="26606"/>
          <ac:spMkLst>
            <pc:docMk/>
            <pc:sldMk cId="2331522162" sldId="2147482321"/>
            <ac:spMk id="1053" creationId="{B95B9BA8-1D69-4796-85F5-B6D0BD52354B}"/>
          </ac:spMkLst>
        </pc:spChg>
        <pc:spChg chg="add">
          <ac:chgData name="Bill Manns" userId="dc9b954b-0a97-4dea-9dbd-5be76a2f60eb" providerId="ADAL" clId="{40AE4774-6B5F-4D41-8478-B5A41EE9DCB1}" dt="2025-10-06T01:38:24.109" v="827" actId="26606"/>
          <ac:spMkLst>
            <pc:docMk/>
            <pc:sldMk cId="2331522162" sldId="2147482321"/>
            <ac:spMk id="1062" creationId="{058A14AF-9FB5-4CC7-BA35-E8E85D3EDF0E}"/>
          </ac:spMkLst>
        </pc:spChg>
        <pc:spChg chg="add">
          <ac:chgData name="Bill Manns" userId="dc9b954b-0a97-4dea-9dbd-5be76a2f60eb" providerId="ADAL" clId="{40AE4774-6B5F-4D41-8478-B5A41EE9DCB1}" dt="2025-10-06T01:38:24.109" v="827" actId="26606"/>
          <ac:spMkLst>
            <pc:docMk/>
            <pc:sldMk cId="2331522162" sldId="2147482321"/>
            <ac:spMk id="1064" creationId="{3A9A4357-BD1D-4622-A4FE-766E6AB8DE84}"/>
          </ac:spMkLst>
        </pc:spChg>
        <pc:spChg chg="add">
          <ac:chgData name="Bill Manns" userId="dc9b954b-0a97-4dea-9dbd-5be76a2f60eb" providerId="ADAL" clId="{40AE4774-6B5F-4D41-8478-B5A41EE9DCB1}" dt="2025-10-06T01:38:24.109" v="827" actId="26606"/>
          <ac:spMkLst>
            <pc:docMk/>
            <pc:sldMk cId="2331522162" sldId="2147482321"/>
            <ac:spMk id="1066" creationId="{E659831F-0D9A-4C63-9EBB-8435B85A440F}"/>
          </ac:spMkLst>
        </pc:spChg>
        <pc:spChg chg="add">
          <ac:chgData name="Bill Manns" userId="dc9b954b-0a97-4dea-9dbd-5be76a2f60eb" providerId="ADAL" clId="{40AE4774-6B5F-4D41-8478-B5A41EE9DCB1}" dt="2025-10-06T01:38:24.109" v="827" actId="26606"/>
          <ac:spMkLst>
            <pc:docMk/>
            <pc:sldMk cId="2331522162" sldId="2147482321"/>
            <ac:spMk id="1068" creationId="{E6995CE5-F890-4ABA-82A2-26507CE8D2A3}"/>
          </ac:spMkLst>
        </pc:spChg>
        <pc:grpChg chg="del">
          <ac:chgData name="Bill Manns" userId="dc9b954b-0a97-4dea-9dbd-5be76a2f60eb" providerId="ADAL" clId="{40AE4774-6B5F-4D41-8478-B5A41EE9DCB1}" dt="2025-10-06T01:38:24.109" v="827" actId="26606"/>
          <ac:grpSpMkLst>
            <pc:docMk/>
            <pc:sldMk cId="2331522162" sldId="2147482321"/>
            <ac:grpSpMk id="1055" creationId="{0EAC7AFE-68C0-41EB-A1C7-108E60D7C338}"/>
          </ac:grpSpMkLst>
        </pc:grpChg>
        <pc:picChg chg="mod">
          <ac:chgData name="Bill Manns" userId="dc9b954b-0a97-4dea-9dbd-5be76a2f60eb" providerId="ADAL" clId="{40AE4774-6B5F-4D41-8478-B5A41EE9DCB1}" dt="2025-10-06T01:38:24.109" v="827" actId="26606"/>
          <ac:picMkLst>
            <pc:docMk/>
            <pc:sldMk cId="2331522162" sldId="2147482321"/>
            <ac:picMk id="5" creationId="{E014789B-338E-AB0A-07E3-CCFA645D522E}"/>
          </ac:picMkLst>
        </pc:picChg>
      </pc:sldChg>
      <pc:sldChg chg="addSp delSp modSp mod">
        <pc:chgData name="Bill Manns" userId="dc9b954b-0a97-4dea-9dbd-5be76a2f60eb" providerId="ADAL" clId="{40AE4774-6B5F-4D41-8478-B5A41EE9DCB1}" dt="2025-10-06T01:33:52.245" v="801" actId="26606"/>
        <pc:sldMkLst>
          <pc:docMk/>
          <pc:sldMk cId="755314058" sldId="2147482325"/>
        </pc:sldMkLst>
        <pc:spChg chg="mod">
          <ac:chgData name="Bill Manns" userId="dc9b954b-0a97-4dea-9dbd-5be76a2f60eb" providerId="ADAL" clId="{40AE4774-6B5F-4D41-8478-B5A41EE9DCB1}" dt="2025-10-06T01:32:04.884" v="795" actId="26606"/>
          <ac:spMkLst>
            <pc:docMk/>
            <pc:sldMk cId="755314058" sldId="2147482325"/>
            <ac:spMk id="2" creationId="{39DB2B8F-ED54-1A68-CA6B-E5B3E80DF812}"/>
          </ac:spMkLst>
        </pc:spChg>
        <pc:spChg chg="mod ord">
          <ac:chgData name="Bill Manns" userId="dc9b954b-0a97-4dea-9dbd-5be76a2f60eb" providerId="ADAL" clId="{40AE4774-6B5F-4D41-8478-B5A41EE9DCB1}" dt="2025-10-06T01:32:04.884" v="795" actId="26606"/>
          <ac:spMkLst>
            <pc:docMk/>
            <pc:sldMk cId="755314058" sldId="2147482325"/>
            <ac:spMk id="3" creationId="{D766A957-DE80-196F-53F5-7E89DF15316B}"/>
          </ac:spMkLst>
        </pc:spChg>
        <pc:spChg chg="add del mod">
          <ac:chgData name="Bill Manns" userId="dc9b954b-0a97-4dea-9dbd-5be76a2f60eb" providerId="ADAL" clId="{40AE4774-6B5F-4D41-8478-B5A41EE9DCB1}" dt="2025-10-06T01:31:15.685" v="781" actId="931"/>
          <ac:spMkLst>
            <pc:docMk/>
            <pc:sldMk cId="755314058" sldId="2147482325"/>
            <ac:spMk id="4" creationId="{67E23542-93AF-05B6-B816-CE653BFA98AD}"/>
          </ac:spMkLst>
        </pc:spChg>
        <pc:spChg chg="add del mod">
          <ac:chgData name="Bill Manns" userId="dc9b954b-0a97-4dea-9dbd-5be76a2f60eb" providerId="ADAL" clId="{40AE4774-6B5F-4D41-8478-B5A41EE9DCB1}" dt="2025-10-06T01:33:46.468" v="798" actId="931"/>
          <ac:spMkLst>
            <pc:docMk/>
            <pc:sldMk cId="755314058" sldId="2147482325"/>
            <ac:spMk id="8" creationId="{9214F9B3-9A08-810E-71F1-2EC4637DA4E5}"/>
          </ac:spMkLst>
        </pc:spChg>
        <pc:spChg chg="del">
          <ac:chgData name="Bill Manns" userId="dc9b954b-0a97-4dea-9dbd-5be76a2f60eb" providerId="ADAL" clId="{40AE4774-6B5F-4D41-8478-B5A41EE9DCB1}" dt="2025-10-06T01:30:05.742" v="779" actId="26606"/>
          <ac:spMkLst>
            <pc:docMk/>
            <pc:sldMk cId="755314058" sldId="2147482325"/>
            <ac:spMk id="4140" creationId="{E8A8EAB8-D2FF-444D-B34B-7D32F106AD0E}"/>
          </ac:spMkLst>
        </pc:spChg>
        <pc:spChg chg="add del">
          <ac:chgData name="Bill Manns" userId="dc9b954b-0a97-4dea-9dbd-5be76a2f60eb" providerId="ADAL" clId="{40AE4774-6B5F-4D41-8478-B5A41EE9DCB1}" dt="2025-10-06T01:32:04.884" v="795" actId="26606"/>
          <ac:spMkLst>
            <pc:docMk/>
            <pc:sldMk cId="755314058" sldId="2147482325"/>
            <ac:spMk id="4149" creationId="{3ECBE1F1-D69B-4AFA-ABD5-8E41720EF6DE}"/>
          </ac:spMkLst>
        </pc:spChg>
        <pc:spChg chg="add del">
          <ac:chgData name="Bill Manns" userId="dc9b954b-0a97-4dea-9dbd-5be76a2f60eb" providerId="ADAL" clId="{40AE4774-6B5F-4D41-8478-B5A41EE9DCB1}" dt="2025-10-06T01:32:04.884" v="795" actId="26606"/>
          <ac:spMkLst>
            <pc:docMk/>
            <pc:sldMk cId="755314058" sldId="2147482325"/>
            <ac:spMk id="4151" creationId="{603A6265-E10C-4B85-9C20-E75FCAF9CC63}"/>
          </ac:spMkLst>
        </pc:spChg>
        <pc:spChg chg="add del">
          <ac:chgData name="Bill Manns" userId="dc9b954b-0a97-4dea-9dbd-5be76a2f60eb" providerId="ADAL" clId="{40AE4774-6B5F-4D41-8478-B5A41EE9DCB1}" dt="2025-10-06T01:33:52.245" v="801" actId="26606"/>
          <ac:spMkLst>
            <pc:docMk/>
            <pc:sldMk cId="755314058" sldId="2147482325"/>
            <ac:spMk id="4153" creationId="{117AB3D3-3C9C-4DED-809A-78734805B895}"/>
          </ac:spMkLst>
        </pc:spChg>
        <pc:spChg chg="add del">
          <ac:chgData name="Bill Manns" userId="dc9b954b-0a97-4dea-9dbd-5be76a2f60eb" providerId="ADAL" clId="{40AE4774-6B5F-4D41-8478-B5A41EE9DCB1}" dt="2025-10-06T01:33:52.245" v="801" actId="26606"/>
          <ac:spMkLst>
            <pc:docMk/>
            <pc:sldMk cId="755314058" sldId="2147482325"/>
            <ac:spMk id="4154" creationId="{3A9A4357-BD1D-4622-A4FE-766E6AB8DE84}"/>
          </ac:spMkLst>
        </pc:spChg>
        <pc:spChg chg="add del">
          <ac:chgData name="Bill Manns" userId="dc9b954b-0a97-4dea-9dbd-5be76a2f60eb" providerId="ADAL" clId="{40AE4774-6B5F-4D41-8478-B5A41EE9DCB1}" dt="2025-10-06T01:33:52.245" v="801" actId="26606"/>
          <ac:spMkLst>
            <pc:docMk/>
            <pc:sldMk cId="755314058" sldId="2147482325"/>
            <ac:spMk id="4155" creationId="{E659831F-0D9A-4C63-9EBB-8435B85A440F}"/>
          </ac:spMkLst>
        </pc:spChg>
        <pc:spChg chg="add del">
          <ac:chgData name="Bill Manns" userId="dc9b954b-0a97-4dea-9dbd-5be76a2f60eb" providerId="ADAL" clId="{40AE4774-6B5F-4D41-8478-B5A41EE9DCB1}" dt="2025-10-06T01:31:28.067" v="786" actId="26606"/>
          <ac:spMkLst>
            <pc:docMk/>
            <pc:sldMk cId="755314058" sldId="2147482325"/>
            <ac:spMk id="4156" creationId="{45D37F4E-DDB4-456B-97E0-9937730A039F}"/>
          </ac:spMkLst>
        </pc:spChg>
        <pc:spChg chg="add del">
          <ac:chgData name="Bill Manns" userId="dc9b954b-0a97-4dea-9dbd-5be76a2f60eb" providerId="ADAL" clId="{40AE4774-6B5F-4D41-8478-B5A41EE9DCB1}" dt="2025-10-06T01:31:28.067" v="786" actId="26606"/>
          <ac:spMkLst>
            <pc:docMk/>
            <pc:sldMk cId="755314058" sldId="2147482325"/>
            <ac:spMk id="4158" creationId="{B2DD41CD-8F47-4F56-AD12-4E2FF7696987}"/>
          </ac:spMkLst>
        </pc:spChg>
        <pc:spChg chg="add del">
          <ac:chgData name="Bill Manns" userId="dc9b954b-0a97-4dea-9dbd-5be76a2f60eb" providerId="ADAL" clId="{40AE4774-6B5F-4D41-8478-B5A41EE9DCB1}" dt="2025-10-06T01:31:29.881" v="788" actId="26606"/>
          <ac:spMkLst>
            <pc:docMk/>
            <pc:sldMk cId="755314058" sldId="2147482325"/>
            <ac:spMk id="4160" creationId="{637B2035-1FCB-439A-B421-095E136C7E07}"/>
          </ac:spMkLst>
        </pc:spChg>
        <pc:spChg chg="add del">
          <ac:chgData name="Bill Manns" userId="dc9b954b-0a97-4dea-9dbd-5be76a2f60eb" providerId="ADAL" clId="{40AE4774-6B5F-4D41-8478-B5A41EE9DCB1}" dt="2025-10-06T01:31:29.881" v="788" actId="26606"/>
          <ac:spMkLst>
            <pc:docMk/>
            <pc:sldMk cId="755314058" sldId="2147482325"/>
            <ac:spMk id="4161" creationId="{676D6CDF-C512-4739-B158-55EE955EFA39}"/>
          </ac:spMkLst>
        </pc:spChg>
        <pc:spChg chg="add del">
          <ac:chgData name="Bill Manns" userId="dc9b954b-0a97-4dea-9dbd-5be76a2f60eb" providerId="ADAL" clId="{40AE4774-6B5F-4D41-8478-B5A41EE9DCB1}" dt="2025-10-06T01:33:52.245" v="801" actId="26606"/>
          <ac:spMkLst>
            <pc:docMk/>
            <pc:sldMk cId="755314058" sldId="2147482325"/>
            <ac:spMk id="4162" creationId="{E6995CE5-F890-4ABA-82A2-26507CE8D2A3}"/>
          </ac:spMkLst>
        </pc:spChg>
        <pc:spChg chg="add">
          <ac:chgData name="Bill Manns" userId="dc9b954b-0a97-4dea-9dbd-5be76a2f60eb" providerId="ADAL" clId="{40AE4774-6B5F-4D41-8478-B5A41EE9DCB1}" dt="2025-10-06T01:33:52.245" v="801" actId="26606"/>
          <ac:spMkLst>
            <pc:docMk/>
            <pc:sldMk cId="755314058" sldId="2147482325"/>
            <ac:spMk id="4164" creationId="{117AB3D3-3C9C-4DED-809A-78734805B895}"/>
          </ac:spMkLst>
        </pc:spChg>
        <pc:spChg chg="add del">
          <ac:chgData name="Bill Manns" userId="dc9b954b-0a97-4dea-9dbd-5be76a2f60eb" providerId="ADAL" clId="{40AE4774-6B5F-4D41-8478-B5A41EE9DCB1}" dt="2025-10-06T01:31:55.201" v="790" actId="26606"/>
          <ac:spMkLst>
            <pc:docMk/>
            <pc:sldMk cId="755314058" sldId="2147482325"/>
            <ac:spMk id="4165" creationId="{B6FACB3C-9069-4791-BC5C-0DB7CD19B853}"/>
          </ac:spMkLst>
        </pc:spChg>
        <pc:spChg chg="add del">
          <ac:chgData name="Bill Manns" userId="dc9b954b-0a97-4dea-9dbd-5be76a2f60eb" providerId="ADAL" clId="{40AE4774-6B5F-4D41-8478-B5A41EE9DCB1}" dt="2025-10-06T01:31:55.201" v="790" actId="26606"/>
          <ac:spMkLst>
            <pc:docMk/>
            <pc:sldMk cId="755314058" sldId="2147482325"/>
            <ac:spMk id="4166" creationId="{71F2038E-D777-4B76-81DD-DD13EE91B9DD}"/>
          </ac:spMkLst>
        </pc:spChg>
        <pc:spChg chg="add">
          <ac:chgData name="Bill Manns" userId="dc9b954b-0a97-4dea-9dbd-5be76a2f60eb" providerId="ADAL" clId="{40AE4774-6B5F-4D41-8478-B5A41EE9DCB1}" dt="2025-10-06T01:33:52.245" v="801" actId="26606"/>
          <ac:spMkLst>
            <pc:docMk/>
            <pc:sldMk cId="755314058" sldId="2147482325"/>
            <ac:spMk id="4168" creationId="{E659831F-0D9A-4C63-9EBB-8435B85A440F}"/>
          </ac:spMkLst>
        </pc:spChg>
        <pc:spChg chg="add">
          <ac:chgData name="Bill Manns" userId="dc9b954b-0a97-4dea-9dbd-5be76a2f60eb" providerId="ADAL" clId="{40AE4774-6B5F-4D41-8478-B5A41EE9DCB1}" dt="2025-10-06T01:33:52.245" v="801" actId="26606"/>
          <ac:spMkLst>
            <pc:docMk/>
            <pc:sldMk cId="755314058" sldId="2147482325"/>
            <ac:spMk id="4169" creationId="{3A9A4357-BD1D-4622-A4FE-766E6AB8DE84}"/>
          </ac:spMkLst>
        </pc:spChg>
        <pc:spChg chg="add del">
          <ac:chgData name="Bill Manns" userId="dc9b954b-0a97-4dea-9dbd-5be76a2f60eb" providerId="ADAL" clId="{40AE4774-6B5F-4D41-8478-B5A41EE9DCB1}" dt="2025-10-06T01:32:01.595" v="794" actId="26606"/>
          <ac:spMkLst>
            <pc:docMk/>
            <pc:sldMk cId="755314058" sldId="2147482325"/>
            <ac:spMk id="4170" creationId="{45D37F4E-DDB4-456B-97E0-9937730A039F}"/>
          </ac:spMkLst>
        </pc:spChg>
        <pc:spChg chg="add del">
          <ac:chgData name="Bill Manns" userId="dc9b954b-0a97-4dea-9dbd-5be76a2f60eb" providerId="ADAL" clId="{40AE4774-6B5F-4D41-8478-B5A41EE9DCB1}" dt="2025-10-06T01:32:01.595" v="794" actId="26606"/>
          <ac:spMkLst>
            <pc:docMk/>
            <pc:sldMk cId="755314058" sldId="2147482325"/>
            <ac:spMk id="4171" creationId="{B2DD41CD-8F47-4F56-AD12-4E2FF7696987}"/>
          </ac:spMkLst>
        </pc:spChg>
        <pc:spChg chg="add">
          <ac:chgData name="Bill Manns" userId="dc9b954b-0a97-4dea-9dbd-5be76a2f60eb" providerId="ADAL" clId="{40AE4774-6B5F-4D41-8478-B5A41EE9DCB1}" dt="2025-10-06T01:33:52.245" v="801" actId="26606"/>
          <ac:spMkLst>
            <pc:docMk/>
            <pc:sldMk cId="755314058" sldId="2147482325"/>
            <ac:spMk id="4173" creationId="{E6995CE5-F890-4ABA-82A2-26507CE8D2A3}"/>
          </ac:spMkLst>
        </pc:spChg>
        <pc:grpChg chg="add del">
          <ac:chgData name="Bill Manns" userId="dc9b954b-0a97-4dea-9dbd-5be76a2f60eb" providerId="ADAL" clId="{40AE4774-6B5F-4D41-8478-B5A41EE9DCB1}" dt="2025-10-06T01:31:55.201" v="790" actId="26606"/>
          <ac:grpSpMkLst>
            <pc:docMk/>
            <pc:sldMk cId="755314058" sldId="2147482325"/>
            <ac:grpSpMk id="4167" creationId="{DD354807-230F-4402-B1B9-F733A8F1F190}"/>
          </ac:grpSpMkLst>
        </pc:grpChg>
        <pc:picChg chg="add del mod">
          <ac:chgData name="Bill Manns" userId="dc9b954b-0a97-4dea-9dbd-5be76a2f60eb" providerId="ADAL" clId="{40AE4774-6B5F-4D41-8478-B5A41EE9DCB1}" dt="2025-10-06T01:33:30.991" v="797" actId="478"/>
          <ac:picMkLst>
            <pc:docMk/>
            <pc:sldMk cId="755314058" sldId="2147482325"/>
            <ac:picMk id="6" creationId="{5B4A48D9-0D20-F477-7F76-01BBF150CAF8}"/>
          </ac:picMkLst>
        </pc:picChg>
        <pc:picChg chg="add mod">
          <ac:chgData name="Bill Manns" userId="dc9b954b-0a97-4dea-9dbd-5be76a2f60eb" providerId="ADAL" clId="{40AE4774-6B5F-4D41-8478-B5A41EE9DCB1}" dt="2025-10-06T01:33:52.245" v="801" actId="26606"/>
          <ac:picMkLst>
            <pc:docMk/>
            <pc:sldMk cId="755314058" sldId="2147482325"/>
            <ac:picMk id="10" creationId="{A43C410E-9E28-16B5-8989-19C92F3276F1}"/>
          </ac:picMkLst>
        </pc:picChg>
        <pc:picChg chg="del mod ord">
          <ac:chgData name="Bill Manns" userId="dc9b954b-0a97-4dea-9dbd-5be76a2f60eb" providerId="ADAL" clId="{40AE4774-6B5F-4D41-8478-B5A41EE9DCB1}" dt="2025-10-06T01:31:01.623" v="780" actId="478"/>
          <ac:picMkLst>
            <pc:docMk/>
            <pc:sldMk cId="755314058" sldId="2147482325"/>
            <ac:picMk id="4098" creationId="{F6378566-3DBD-F4FA-49CE-30DD1E1D3BB6}"/>
          </ac:picMkLst>
        </pc:picChg>
        <pc:cxnChg chg="del">
          <ac:chgData name="Bill Manns" userId="dc9b954b-0a97-4dea-9dbd-5be76a2f60eb" providerId="ADAL" clId="{40AE4774-6B5F-4D41-8478-B5A41EE9DCB1}" dt="2025-10-06T01:30:05.742" v="779" actId="26606"/>
          <ac:cxnSpMkLst>
            <pc:docMk/>
            <pc:sldMk cId="755314058" sldId="2147482325"/>
            <ac:cxnSpMk id="4142" creationId="{EEA38897-7BA3-4408-8083-3235339C4A60}"/>
          </ac:cxnSpMkLst>
        </pc:cxnChg>
        <pc:cxnChg chg="del">
          <ac:chgData name="Bill Manns" userId="dc9b954b-0a97-4dea-9dbd-5be76a2f60eb" providerId="ADAL" clId="{40AE4774-6B5F-4D41-8478-B5A41EE9DCB1}" dt="2025-10-06T01:30:05.742" v="779" actId="26606"/>
          <ac:cxnSpMkLst>
            <pc:docMk/>
            <pc:sldMk cId="755314058" sldId="2147482325"/>
            <ac:cxnSpMk id="4144" creationId="{F11AD06B-AB20-4097-8606-5DA00DBACE88}"/>
          </ac:cxnSpMkLst>
        </pc:cxnChg>
      </pc:sldChg>
      <pc:sldChg chg="addSp delSp modSp mod">
        <pc:chgData name="Bill Manns" userId="dc9b954b-0a97-4dea-9dbd-5be76a2f60eb" providerId="ADAL" clId="{40AE4774-6B5F-4D41-8478-B5A41EE9DCB1}" dt="2025-10-06T02:19:20.624" v="1057" actId="26606"/>
        <pc:sldMkLst>
          <pc:docMk/>
          <pc:sldMk cId="80222253" sldId="2147482326"/>
        </pc:sldMkLst>
        <pc:spChg chg="mod">
          <ac:chgData name="Bill Manns" userId="dc9b954b-0a97-4dea-9dbd-5be76a2f60eb" providerId="ADAL" clId="{40AE4774-6B5F-4D41-8478-B5A41EE9DCB1}" dt="2025-10-06T02:19:20.624" v="1057" actId="26606"/>
          <ac:spMkLst>
            <pc:docMk/>
            <pc:sldMk cId="80222253" sldId="2147482326"/>
            <ac:spMk id="2" creationId="{F6271DD8-83F7-A610-D092-943C7B9736EA}"/>
          </ac:spMkLst>
        </pc:spChg>
        <pc:spChg chg="mod">
          <ac:chgData name="Bill Manns" userId="dc9b954b-0a97-4dea-9dbd-5be76a2f60eb" providerId="ADAL" clId="{40AE4774-6B5F-4D41-8478-B5A41EE9DCB1}" dt="2025-10-06T02:19:20.624" v="1057" actId="26606"/>
          <ac:spMkLst>
            <pc:docMk/>
            <pc:sldMk cId="80222253" sldId="2147482326"/>
            <ac:spMk id="4" creationId="{1160FE68-1484-6360-506E-20F4EEB54EA2}"/>
          </ac:spMkLst>
        </pc:spChg>
        <pc:spChg chg="del">
          <ac:chgData name="Bill Manns" userId="dc9b954b-0a97-4dea-9dbd-5be76a2f60eb" providerId="ADAL" clId="{40AE4774-6B5F-4D41-8478-B5A41EE9DCB1}" dt="2025-10-06T02:19:20.624" v="1057" actId="26606"/>
          <ac:spMkLst>
            <pc:docMk/>
            <pc:sldMk cId="80222253" sldId="2147482326"/>
            <ac:spMk id="5136" creationId="{5964CBE2-084A-47DF-A704-CF5F6217B569}"/>
          </ac:spMkLst>
        </pc:spChg>
        <pc:spChg chg="del">
          <ac:chgData name="Bill Manns" userId="dc9b954b-0a97-4dea-9dbd-5be76a2f60eb" providerId="ADAL" clId="{40AE4774-6B5F-4D41-8478-B5A41EE9DCB1}" dt="2025-10-06T02:19:20.624" v="1057" actId="26606"/>
          <ac:spMkLst>
            <pc:docMk/>
            <pc:sldMk cId="80222253" sldId="2147482326"/>
            <ac:spMk id="5138" creationId="{686A5CBB-E03B-4019-8BCD-78975D39E48C}"/>
          </ac:spMkLst>
        </pc:spChg>
        <pc:spChg chg="del">
          <ac:chgData name="Bill Manns" userId="dc9b954b-0a97-4dea-9dbd-5be76a2f60eb" providerId="ADAL" clId="{40AE4774-6B5F-4D41-8478-B5A41EE9DCB1}" dt="2025-10-06T02:19:20.624" v="1057" actId="26606"/>
          <ac:spMkLst>
            <pc:docMk/>
            <pc:sldMk cId="80222253" sldId="2147482326"/>
            <ac:spMk id="5140" creationId="{94993204-9792-4E61-A83C-73D4379E2B1C}"/>
          </ac:spMkLst>
        </pc:spChg>
        <pc:spChg chg="add">
          <ac:chgData name="Bill Manns" userId="dc9b954b-0a97-4dea-9dbd-5be76a2f60eb" providerId="ADAL" clId="{40AE4774-6B5F-4D41-8478-B5A41EE9DCB1}" dt="2025-10-06T02:19:20.624" v="1057" actId="26606"/>
          <ac:spMkLst>
            <pc:docMk/>
            <pc:sldMk cId="80222253" sldId="2147482326"/>
            <ac:spMk id="5145" creationId="{840C6A03-A965-473C-ADDE-B0F1C5C5C30D}"/>
          </ac:spMkLst>
        </pc:spChg>
        <pc:spChg chg="add">
          <ac:chgData name="Bill Manns" userId="dc9b954b-0a97-4dea-9dbd-5be76a2f60eb" providerId="ADAL" clId="{40AE4774-6B5F-4D41-8478-B5A41EE9DCB1}" dt="2025-10-06T02:19:20.624" v="1057" actId="26606"/>
          <ac:spMkLst>
            <pc:docMk/>
            <pc:sldMk cId="80222253" sldId="2147482326"/>
            <ac:spMk id="5147" creationId="{158B3569-73B2-4D05-8E95-886A6EE17F1F}"/>
          </ac:spMkLst>
        </pc:spChg>
        <pc:spChg chg="add">
          <ac:chgData name="Bill Manns" userId="dc9b954b-0a97-4dea-9dbd-5be76a2f60eb" providerId="ADAL" clId="{40AE4774-6B5F-4D41-8478-B5A41EE9DCB1}" dt="2025-10-06T02:19:20.624" v="1057" actId="26606"/>
          <ac:spMkLst>
            <pc:docMk/>
            <pc:sldMk cId="80222253" sldId="2147482326"/>
            <ac:spMk id="5149" creationId="{B71758F4-3F46-45DA-8AC5-4E508DA080BA}"/>
          </ac:spMkLst>
        </pc:spChg>
        <pc:spChg chg="add">
          <ac:chgData name="Bill Manns" userId="dc9b954b-0a97-4dea-9dbd-5be76a2f60eb" providerId="ADAL" clId="{40AE4774-6B5F-4D41-8478-B5A41EE9DCB1}" dt="2025-10-06T02:19:20.624" v="1057" actId="26606"/>
          <ac:spMkLst>
            <pc:docMk/>
            <pc:sldMk cId="80222253" sldId="2147482326"/>
            <ac:spMk id="5153" creationId="{8D61482F-F3C5-4D66-8C5D-C6BBE3E1275C}"/>
          </ac:spMkLst>
        </pc:spChg>
        <pc:picChg chg="mod">
          <ac:chgData name="Bill Manns" userId="dc9b954b-0a97-4dea-9dbd-5be76a2f60eb" providerId="ADAL" clId="{40AE4774-6B5F-4D41-8478-B5A41EE9DCB1}" dt="2025-10-06T02:19:20.624" v="1057" actId="26606"/>
          <ac:picMkLst>
            <pc:docMk/>
            <pc:sldMk cId="80222253" sldId="2147482326"/>
            <ac:picMk id="5122" creationId="{A7B13296-CA28-3A1E-0AF7-5E5F16A25C87}"/>
          </ac:picMkLst>
        </pc:picChg>
      </pc:sldChg>
      <pc:sldChg chg="modSp mod">
        <pc:chgData name="Bill Manns" userId="dc9b954b-0a97-4dea-9dbd-5be76a2f60eb" providerId="ADAL" clId="{40AE4774-6B5F-4D41-8478-B5A41EE9DCB1}" dt="2025-10-06T01:39:09.396" v="834" actId="207"/>
        <pc:sldMkLst>
          <pc:docMk/>
          <pc:sldMk cId="2087023509" sldId="2147482327"/>
        </pc:sldMkLst>
        <pc:spChg chg="mod">
          <ac:chgData name="Bill Manns" userId="dc9b954b-0a97-4dea-9dbd-5be76a2f60eb" providerId="ADAL" clId="{40AE4774-6B5F-4D41-8478-B5A41EE9DCB1}" dt="2025-10-06T01:39:06.920" v="833" actId="207"/>
          <ac:spMkLst>
            <pc:docMk/>
            <pc:sldMk cId="2087023509" sldId="2147482327"/>
            <ac:spMk id="118" creationId="{FD8A45B4-C4A7-85EA-A235-79582766BBF0}"/>
          </ac:spMkLst>
        </pc:spChg>
        <pc:spChg chg="mod">
          <ac:chgData name="Bill Manns" userId="dc9b954b-0a97-4dea-9dbd-5be76a2f60eb" providerId="ADAL" clId="{40AE4774-6B5F-4D41-8478-B5A41EE9DCB1}" dt="2025-10-06T01:39:03.387" v="832" actId="207"/>
          <ac:spMkLst>
            <pc:docMk/>
            <pc:sldMk cId="2087023509" sldId="2147482327"/>
            <ac:spMk id="3708" creationId="{C4BAEC45-A2C0-27C0-ECF1-96D22D089063}"/>
          </ac:spMkLst>
        </pc:spChg>
        <pc:spChg chg="mod">
          <ac:chgData name="Bill Manns" userId="dc9b954b-0a97-4dea-9dbd-5be76a2f60eb" providerId="ADAL" clId="{40AE4774-6B5F-4D41-8478-B5A41EE9DCB1}" dt="2025-10-06T01:39:09.396" v="834" actId="207"/>
          <ac:spMkLst>
            <pc:docMk/>
            <pc:sldMk cId="2087023509" sldId="2147482327"/>
            <ac:spMk id="3709" creationId="{56987776-CEBB-0AE9-ECBD-56A9ADC292AE}"/>
          </ac:spMkLst>
        </pc:spChg>
      </pc:sldChg>
      <pc:sldChg chg="modSp del mod">
        <pc:chgData name="Bill Manns" userId="dc9b954b-0a97-4dea-9dbd-5be76a2f60eb" providerId="ADAL" clId="{40AE4774-6B5F-4D41-8478-B5A41EE9DCB1}" dt="2025-10-06T02:13:21.828" v="1055" actId="47"/>
        <pc:sldMkLst>
          <pc:docMk/>
          <pc:sldMk cId="164807683" sldId="2147482328"/>
        </pc:sldMkLst>
        <pc:spChg chg="mod">
          <ac:chgData name="Bill Manns" userId="dc9b954b-0a97-4dea-9dbd-5be76a2f60eb" providerId="ADAL" clId="{40AE4774-6B5F-4D41-8478-B5A41EE9DCB1}" dt="2025-10-06T01:40:19.109" v="837" actId="207"/>
          <ac:spMkLst>
            <pc:docMk/>
            <pc:sldMk cId="164807683" sldId="2147482328"/>
            <ac:spMk id="118" creationId="{F06CFE9B-2220-FCF6-6F50-6EB9789A18B0}"/>
          </ac:spMkLst>
        </pc:spChg>
        <pc:spChg chg="mod">
          <ac:chgData name="Bill Manns" userId="dc9b954b-0a97-4dea-9dbd-5be76a2f60eb" providerId="ADAL" clId="{40AE4774-6B5F-4D41-8478-B5A41EE9DCB1}" dt="2025-10-06T01:40:15.915" v="836" actId="207"/>
          <ac:spMkLst>
            <pc:docMk/>
            <pc:sldMk cId="164807683" sldId="2147482328"/>
            <ac:spMk id="3708" creationId="{01AF81FA-E685-A2A5-93BE-2D6E23F9C95C}"/>
          </ac:spMkLst>
        </pc:spChg>
        <pc:spChg chg="mod">
          <ac:chgData name="Bill Manns" userId="dc9b954b-0a97-4dea-9dbd-5be76a2f60eb" providerId="ADAL" clId="{40AE4774-6B5F-4D41-8478-B5A41EE9DCB1}" dt="2025-10-06T01:40:22.168" v="838" actId="207"/>
          <ac:spMkLst>
            <pc:docMk/>
            <pc:sldMk cId="164807683" sldId="2147482328"/>
            <ac:spMk id="3709" creationId="{661CC379-B2B9-363B-2661-F1C00195751E}"/>
          </ac:spMkLst>
        </pc:spChg>
      </pc:sldChg>
      <pc:sldChg chg="del">
        <pc:chgData name="Bill Manns" userId="dc9b954b-0a97-4dea-9dbd-5be76a2f60eb" providerId="ADAL" clId="{40AE4774-6B5F-4D41-8478-B5A41EE9DCB1}" dt="2025-10-06T01:36:25.875" v="810" actId="47"/>
        <pc:sldMkLst>
          <pc:docMk/>
          <pc:sldMk cId="3985714524" sldId="2147482333"/>
        </pc:sldMkLst>
      </pc:sldChg>
      <pc:sldChg chg="ord">
        <pc:chgData name="Bill Manns" userId="dc9b954b-0a97-4dea-9dbd-5be76a2f60eb" providerId="ADAL" clId="{40AE4774-6B5F-4D41-8478-B5A41EE9DCB1}" dt="2025-10-06T01:35:40.611" v="808"/>
        <pc:sldMkLst>
          <pc:docMk/>
          <pc:sldMk cId="1013471035" sldId="2147482334"/>
        </pc:sldMkLst>
      </pc:sldChg>
      <pc:sldChg chg="del">
        <pc:chgData name="Bill Manns" userId="dc9b954b-0a97-4dea-9dbd-5be76a2f60eb" providerId="ADAL" clId="{40AE4774-6B5F-4D41-8478-B5A41EE9DCB1}" dt="2025-10-06T01:27:46.595" v="773" actId="47"/>
        <pc:sldMkLst>
          <pc:docMk/>
          <pc:sldMk cId="777896408" sldId="2147482336"/>
        </pc:sldMkLst>
      </pc:sldChg>
      <pc:sldChg chg="modSp mod">
        <pc:chgData name="Bill Manns" userId="dc9b954b-0a97-4dea-9dbd-5be76a2f60eb" providerId="ADAL" clId="{40AE4774-6B5F-4D41-8478-B5A41EE9DCB1}" dt="2025-10-06T01:29:24.822" v="778" actId="207"/>
        <pc:sldMkLst>
          <pc:docMk/>
          <pc:sldMk cId="3690931457" sldId="2147482338"/>
        </pc:sldMkLst>
        <pc:spChg chg="mod">
          <ac:chgData name="Bill Manns" userId="dc9b954b-0a97-4dea-9dbd-5be76a2f60eb" providerId="ADAL" clId="{40AE4774-6B5F-4D41-8478-B5A41EE9DCB1}" dt="2025-10-06T01:29:21.844" v="777" actId="207"/>
          <ac:spMkLst>
            <pc:docMk/>
            <pc:sldMk cId="3690931457" sldId="2147482338"/>
            <ac:spMk id="118" creationId="{CB5D7B30-E53C-6AFA-AA49-71BFCA6FA913}"/>
          </ac:spMkLst>
        </pc:spChg>
        <pc:spChg chg="mod">
          <ac:chgData name="Bill Manns" userId="dc9b954b-0a97-4dea-9dbd-5be76a2f60eb" providerId="ADAL" clId="{40AE4774-6B5F-4D41-8478-B5A41EE9DCB1}" dt="2025-10-06T01:29:18.695" v="776" actId="207"/>
          <ac:spMkLst>
            <pc:docMk/>
            <pc:sldMk cId="3690931457" sldId="2147482338"/>
            <ac:spMk id="3708" creationId="{D34E2154-5CBF-DEB4-6FCE-A3BEDF79AC2C}"/>
          </ac:spMkLst>
        </pc:spChg>
        <pc:spChg chg="mod">
          <ac:chgData name="Bill Manns" userId="dc9b954b-0a97-4dea-9dbd-5be76a2f60eb" providerId="ADAL" clId="{40AE4774-6B5F-4D41-8478-B5A41EE9DCB1}" dt="2025-10-06T01:29:24.822" v="778" actId="207"/>
          <ac:spMkLst>
            <pc:docMk/>
            <pc:sldMk cId="3690931457" sldId="2147482338"/>
            <ac:spMk id="3709" creationId="{EC3E2515-07B7-57D9-6D43-135141215D09}"/>
          </ac:spMkLst>
        </pc:spChg>
      </pc:sldChg>
      <pc:sldChg chg="del">
        <pc:chgData name="Bill Manns" userId="dc9b954b-0a97-4dea-9dbd-5be76a2f60eb" providerId="ADAL" clId="{40AE4774-6B5F-4D41-8478-B5A41EE9DCB1}" dt="2025-10-06T01:27:42.833" v="772" actId="47"/>
        <pc:sldMkLst>
          <pc:docMk/>
          <pc:sldMk cId="836520697" sldId="2147482339"/>
        </pc:sldMkLst>
      </pc:sldChg>
      <pc:sldChg chg="del">
        <pc:chgData name="Bill Manns" userId="dc9b954b-0a97-4dea-9dbd-5be76a2f60eb" providerId="ADAL" clId="{40AE4774-6B5F-4D41-8478-B5A41EE9DCB1}" dt="2025-10-06T00:13:00.611" v="70" actId="47"/>
        <pc:sldMkLst>
          <pc:docMk/>
          <pc:sldMk cId="1278074849" sldId="2147482340"/>
        </pc:sldMkLst>
      </pc:sldChg>
      <pc:sldChg chg="modSp">
        <pc:chgData name="Bill Manns" userId="dc9b954b-0a97-4dea-9dbd-5be76a2f60eb" providerId="ADAL" clId="{40AE4774-6B5F-4D41-8478-B5A41EE9DCB1}" dt="2025-10-06T01:39:42.320" v="835" actId="255"/>
        <pc:sldMkLst>
          <pc:docMk/>
          <pc:sldMk cId="2791098742" sldId="2147482341"/>
        </pc:sldMkLst>
        <pc:spChg chg="mod">
          <ac:chgData name="Bill Manns" userId="dc9b954b-0a97-4dea-9dbd-5be76a2f60eb" providerId="ADAL" clId="{40AE4774-6B5F-4D41-8478-B5A41EE9DCB1}" dt="2025-10-06T01:39:42.320" v="835" actId="255"/>
          <ac:spMkLst>
            <pc:docMk/>
            <pc:sldMk cId="2791098742" sldId="2147482341"/>
            <ac:spMk id="3" creationId="{D0E4B89E-3A51-AAEA-9F77-F388F5C0634C}"/>
          </ac:spMkLst>
        </pc:spChg>
      </pc:sldChg>
      <pc:sldChg chg="addSp delSp modSp new mod setBg modClrScheme chgLayout">
        <pc:chgData name="Bill Manns" userId="dc9b954b-0a97-4dea-9dbd-5be76a2f60eb" providerId="ADAL" clId="{40AE4774-6B5F-4D41-8478-B5A41EE9DCB1}" dt="2025-10-06T00:07:19.042" v="21" actId="26606"/>
        <pc:sldMkLst>
          <pc:docMk/>
          <pc:sldMk cId="3531703682" sldId="2147482342"/>
        </pc:sldMkLst>
        <pc:spChg chg="del">
          <ac:chgData name="Bill Manns" userId="dc9b954b-0a97-4dea-9dbd-5be76a2f60eb" providerId="ADAL" clId="{40AE4774-6B5F-4D41-8478-B5A41EE9DCB1}" dt="2025-10-06T00:05:52.884" v="13" actId="700"/>
          <ac:spMkLst>
            <pc:docMk/>
            <pc:sldMk cId="3531703682" sldId="2147482342"/>
            <ac:spMk id="2" creationId="{01A6DC6A-9681-53C8-F200-61A0A9713B4E}"/>
          </ac:spMkLst>
        </pc:spChg>
        <pc:spChg chg="del">
          <ac:chgData name="Bill Manns" userId="dc9b954b-0a97-4dea-9dbd-5be76a2f60eb" providerId="ADAL" clId="{40AE4774-6B5F-4D41-8478-B5A41EE9DCB1}" dt="2025-10-06T00:05:35.741" v="10" actId="931"/>
          <ac:spMkLst>
            <pc:docMk/>
            <pc:sldMk cId="3531703682" sldId="2147482342"/>
            <ac:spMk id="3" creationId="{E3BD04E5-81F9-87B7-0A5D-641C7CAAB150}"/>
          </ac:spMkLst>
        </pc:spChg>
        <pc:spChg chg="add del">
          <ac:chgData name="Bill Manns" userId="dc9b954b-0a97-4dea-9dbd-5be76a2f60eb" providerId="ADAL" clId="{40AE4774-6B5F-4D41-8478-B5A41EE9DCB1}" dt="2025-10-06T00:06:20.188" v="17" actId="26606"/>
          <ac:spMkLst>
            <pc:docMk/>
            <pc:sldMk cId="3531703682" sldId="2147482342"/>
            <ac:spMk id="10" creationId="{42A4FC2C-047E-45A5-965D-8E1E3BF09BC6}"/>
          </ac:spMkLst>
        </pc:spChg>
        <pc:spChg chg="add del">
          <ac:chgData name="Bill Manns" userId="dc9b954b-0a97-4dea-9dbd-5be76a2f60eb" providerId="ADAL" clId="{40AE4774-6B5F-4D41-8478-B5A41EE9DCB1}" dt="2025-10-06T00:06:20.184" v="16" actId="26606"/>
          <ac:spMkLst>
            <pc:docMk/>
            <pc:sldMk cId="3531703682" sldId="2147482342"/>
            <ac:spMk id="15" creationId="{3DAD86CA-8235-409B-982B-5E7A033E2392}"/>
          </ac:spMkLst>
        </pc:spChg>
        <pc:spChg chg="add del">
          <ac:chgData name="Bill Manns" userId="dc9b954b-0a97-4dea-9dbd-5be76a2f60eb" providerId="ADAL" clId="{40AE4774-6B5F-4D41-8478-B5A41EE9DCB1}" dt="2025-10-06T00:06:20.184" v="16" actId="26606"/>
          <ac:spMkLst>
            <pc:docMk/>
            <pc:sldMk cId="3531703682" sldId="2147482342"/>
            <ac:spMk id="17" creationId="{9F234FBA-3501-47B4-AE0C-AA4AFBC8F603}"/>
          </ac:spMkLst>
        </pc:spChg>
        <pc:spChg chg="add del">
          <ac:chgData name="Bill Manns" userId="dc9b954b-0a97-4dea-9dbd-5be76a2f60eb" providerId="ADAL" clId="{40AE4774-6B5F-4D41-8478-B5A41EE9DCB1}" dt="2025-10-06T00:06:20.184" v="16" actId="26606"/>
          <ac:spMkLst>
            <pc:docMk/>
            <pc:sldMk cId="3531703682" sldId="2147482342"/>
            <ac:spMk id="19" creationId="{B5EF893B-0491-416E-9D33-BADE9600792A}"/>
          </ac:spMkLst>
        </pc:spChg>
        <pc:spChg chg="add del">
          <ac:chgData name="Bill Manns" userId="dc9b954b-0a97-4dea-9dbd-5be76a2f60eb" providerId="ADAL" clId="{40AE4774-6B5F-4D41-8478-B5A41EE9DCB1}" dt="2025-10-06T00:07:19.042" v="21" actId="26606"/>
          <ac:spMkLst>
            <pc:docMk/>
            <pc:sldMk cId="3531703682" sldId="2147482342"/>
            <ac:spMk id="23" creationId="{42A4FC2C-047E-45A5-965D-8E1E3BF09BC6}"/>
          </ac:spMkLst>
        </pc:spChg>
        <pc:spChg chg="add">
          <ac:chgData name="Bill Manns" userId="dc9b954b-0a97-4dea-9dbd-5be76a2f60eb" providerId="ADAL" clId="{40AE4774-6B5F-4D41-8478-B5A41EE9DCB1}" dt="2025-10-06T00:07:19.042" v="21" actId="26606"/>
          <ac:spMkLst>
            <pc:docMk/>
            <pc:sldMk cId="3531703682" sldId="2147482342"/>
            <ac:spMk id="28" creationId="{3DAD86CA-8235-409B-982B-5E7A033E2392}"/>
          </ac:spMkLst>
        </pc:spChg>
        <pc:spChg chg="add">
          <ac:chgData name="Bill Manns" userId="dc9b954b-0a97-4dea-9dbd-5be76a2f60eb" providerId="ADAL" clId="{40AE4774-6B5F-4D41-8478-B5A41EE9DCB1}" dt="2025-10-06T00:07:19.042" v="21" actId="26606"/>
          <ac:spMkLst>
            <pc:docMk/>
            <pc:sldMk cId="3531703682" sldId="2147482342"/>
            <ac:spMk id="30" creationId="{9F234FBA-3501-47B4-AE0C-AA4AFBC8F603}"/>
          </ac:spMkLst>
        </pc:spChg>
        <pc:spChg chg="add">
          <ac:chgData name="Bill Manns" userId="dc9b954b-0a97-4dea-9dbd-5be76a2f60eb" providerId="ADAL" clId="{40AE4774-6B5F-4D41-8478-B5A41EE9DCB1}" dt="2025-10-06T00:07:19.042" v="21" actId="26606"/>
          <ac:spMkLst>
            <pc:docMk/>
            <pc:sldMk cId="3531703682" sldId="2147482342"/>
            <ac:spMk id="32" creationId="{B5EF893B-0491-416E-9D33-BADE9600792A}"/>
          </ac:spMkLst>
        </pc:spChg>
        <pc:picChg chg="add mod ord">
          <ac:chgData name="Bill Manns" userId="dc9b954b-0a97-4dea-9dbd-5be76a2f60eb" providerId="ADAL" clId="{40AE4774-6B5F-4D41-8478-B5A41EE9DCB1}" dt="2025-10-06T00:07:19.042" v="21" actId="26606"/>
          <ac:picMkLst>
            <pc:docMk/>
            <pc:sldMk cId="3531703682" sldId="2147482342"/>
            <ac:picMk id="5" creationId="{FAE4C654-2227-7AAB-9BBD-0DFFF4F45CC8}"/>
          </ac:picMkLst>
        </pc:picChg>
        <pc:cxnChg chg="add del">
          <ac:chgData name="Bill Manns" userId="dc9b954b-0a97-4dea-9dbd-5be76a2f60eb" providerId="ADAL" clId="{40AE4774-6B5F-4D41-8478-B5A41EE9DCB1}" dt="2025-10-06T00:06:20.184" v="16" actId="26606"/>
          <ac:cxnSpMkLst>
            <pc:docMk/>
            <pc:sldMk cId="3531703682" sldId="2147482342"/>
            <ac:cxnSpMk id="21" creationId="{469F4FF8-F8B0-4630-BA1B-0D8B324CD5FF}"/>
          </ac:cxnSpMkLst>
        </pc:cxnChg>
        <pc:cxnChg chg="add">
          <ac:chgData name="Bill Manns" userId="dc9b954b-0a97-4dea-9dbd-5be76a2f60eb" providerId="ADAL" clId="{40AE4774-6B5F-4D41-8478-B5A41EE9DCB1}" dt="2025-10-06T00:07:19.042" v="21" actId="26606"/>
          <ac:cxnSpMkLst>
            <pc:docMk/>
            <pc:sldMk cId="3531703682" sldId="2147482342"/>
            <ac:cxnSpMk id="34" creationId="{469F4FF8-F8B0-4630-BA1B-0D8B324CD5FF}"/>
          </ac:cxnSpMkLst>
        </pc:cxnChg>
      </pc:sldChg>
      <pc:sldChg chg="addSp delSp modSp new mod ord modClrScheme chgLayout">
        <pc:chgData name="Bill Manns" userId="dc9b954b-0a97-4dea-9dbd-5be76a2f60eb" providerId="ADAL" clId="{40AE4774-6B5F-4D41-8478-B5A41EE9DCB1}" dt="2025-10-06T02:08:05.979" v="1039" actId="20577"/>
        <pc:sldMkLst>
          <pc:docMk/>
          <pc:sldMk cId="2348453941" sldId="2147482343"/>
        </pc:sldMkLst>
        <pc:spChg chg="add del mod">
          <ac:chgData name="Bill Manns" userId="dc9b954b-0a97-4dea-9dbd-5be76a2f60eb" providerId="ADAL" clId="{40AE4774-6B5F-4D41-8478-B5A41EE9DCB1}" dt="2025-10-06T00:09:22.101" v="23"/>
          <ac:spMkLst>
            <pc:docMk/>
            <pc:sldMk cId="2348453941" sldId="2147482343"/>
            <ac:spMk id="2" creationId="{2E5F611F-7CB7-466D-ED7F-10BF47595B9F}"/>
          </ac:spMkLst>
        </pc:spChg>
        <pc:spChg chg="add mod">
          <ac:chgData name="Bill Manns" userId="dc9b954b-0a97-4dea-9dbd-5be76a2f60eb" providerId="ADAL" clId="{40AE4774-6B5F-4D41-8478-B5A41EE9DCB1}" dt="2025-10-06T02:08:05.979" v="1039" actId="20577"/>
          <ac:spMkLst>
            <pc:docMk/>
            <pc:sldMk cId="2348453941" sldId="2147482343"/>
            <ac:spMk id="3" creationId="{A20F3068-3648-809C-B04C-1FE67117AE29}"/>
          </ac:spMkLst>
        </pc:spChg>
        <pc:picChg chg="add mod">
          <ac:chgData name="Bill Manns" userId="dc9b954b-0a97-4dea-9dbd-5be76a2f60eb" providerId="ADAL" clId="{40AE4774-6B5F-4D41-8478-B5A41EE9DCB1}" dt="2025-10-06T00:09:22.101" v="23"/>
          <ac:picMkLst>
            <pc:docMk/>
            <pc:sldMk cId="2348453941" sldId="2147482343"/>
            <ac:picMk id="4" creationId="{7B07B4A9-A37A-6510-DD9D-C06C218CBB9B}"/>
          </ac:picMkLst>
        </pc:picChg>
      </pc:sldChg>
      <pc:sldChg chg="modSp new del mod">
        <pc:chgData name="Bill Manns" userId="dc9b954b-0a97-4dea-9dbd-5be76a2f60eb" providerId="ADAL" clId="{40AE4774-6B5F-4D41-8478-B5A41EE9DCB1}" dt="2025-10-06T01:36:35.656" v="811" actId="47"/>
        <pc:sldMkLst>
          <pc:docMk/>
          <pc:sldMk cId="930861537" sldId="2147482344"/>
        </pc:sldMkLst>
        <pc:spChg chg="mod">
          <ac:chgData name="Bill Manns" userId="dc9b954b-0a97-4dea-9dbd-5be76a2f60eb" providerId="ADAL" clId="{40AE4774-6B5F-4D41-8478-B5A41EE9DCB1}" dt="2025-10-06T00:33:09.070" v="194" actId="1076"/>
          <ac:spMkLst>
            <pc:docMk/>
            <pc:sldMk cId="930861537" sldId="2147482344"/>
            <ac:spMk id="3" creationId="{B1AE6C24-2614-5546-718F-E896FAA6BABD}"/>
          </ac:spMkLst>
        </pc:spChg>
      </pc:sldChg>
      <pc:sldChg chg="addSp delSp modSp new mod ord setBg modClrScheme modAnim chgLayout">
        <pc:chgData name="Bill Manns" userId="dc9b954b-0a97-4dea-9dbd-5be76a2f60eb" providerId="ADAL" clId="{40AE4774-6B5F-4D41-8478-B5A41EE9DCB1}" dt="2025-10-06T02:37:49.130" v="1161"/>
        <pc:sldMkLst>
          <pc:docMk/>
          <pc:sldMk cId="2145215535" sldId="2147482345"/>
        </pc:sldMkLst>
        <pc:spChg chg="del">
          <ac:chgData name="Bill Manns" userId="dc9b954b-0a97-4dea-9dbd-5be76a2f60eb" providerId="ADAL" clId="{40AE4774-6B5F-4D41-8478-B5A41EE9DCB1}" dt="2025-10-06T00:29:31.653" v="82" actId="700"/>
          <ac:spMkLst>
            <pc:docMk/>
            <pc:sldMk cId="2145215535" sldId="2147482345"/>
            <ac:spMk id="2" creationId="{3E7A7AC3-D78A-47B0-F57A-30563BB1735A}"/>
          </ac:spMkLst>
        </pc:spChg>
        <pc:spChg chg="del">
          <ac:chgData name="Bill Manns" userId="dc9b954b-0a97-4dea-9dbd-5be76a2f60eb" providerId="ADAL" clId="{40AE4774-6B5F-4D41-8478-B5A41EE9DCB1}" dt="2025-10-06T00:29:31.653" v="82" actId="700"/>
          <ac:spMkLst>
            <pc:docMk/>
            <pc:sldMk cId="2145215535" sldId="2147482345"/>
            <ac:spMk id="3" creationId="{E8262425-4FA9-1CE4-A2E3-1DD6A77148FB}"/>
          </ac:spMkLst>
        </pc:spChg>
        <pc:spChg chg="del">
          <ac:chgData name="Bill Manns" userId="dc9b954b-0a97-4dea-9dbd-5be76a2f60eb" providerId="ADAL" clId="{40AE4774-6B5F-4D41-8478-B5A41EE9DCB1}" dt="2025-10-06T00:29:31.653" v="82" actId="700"/>
          <ac:spMkLst>
            <pc:docMk/>
            <pc:sldMk cId="2145215535" sldId="2147482345"/>
            <ac:spMk id="4" creationId="{235CA94F-9E06-2984-8CA2-DACB37B43F34}"/>
          </ac:spMkLst>
        </pc:spChg>
        <pc:spChg chg="add mod">
          <ac:chgData name="Bill Manns" userId="dc9b954b-0a97-4dea-9dbd-5be76a2f60eb" providerId="ADAL" clId="{40AE4774-6B5F-4D41-8478-B5A41EE9DCB1}" dt="2025-10-06T01:58:43.379" v="1012" actId="1076"/>
          <ac:spMkLst>
            <pc:docMk/>
            <pc:sldMk cId="2145215535" sldId="2147482345"/>
            <ac:spMk id="5" creationId="{819268CC-EE7B-883D-5EC7-0A1FFE598744}"/>
          </ac:spMkLst>
        </pc:spChg>
        <pc:spChg chg="add mod">
          <ac:chgData name="Bill Manns" userId="dc9b954b-0a97-4dea-9dbd-5be76a2f60eb" providerId="ADAL" clId="{40AE4774-6B5F-4D41-8478-B5A41EE9DCB1}" dt="2025-10-06T01:58:53.944" v="1013" actId="255"/>
          <ac:spMkLst>
            <pc:docMk/>
            <pc:sldMk cId="2145215535" sldId="2147482345"/>
            <ac:spMk id="6" creationId="{4F153FD3-46B0-235F-8D64-EB3E4505512D}"/>
          </ac:spMkLst>
        </pc:spChg>
        <pc:spChg chg="add del mod">
          <ac:chgData name="Bill Manns" userId="dc9b954b-0a97-4dea-9dbd-5be76a2f60eb" providerId="ADAL" clId="{40AE4774-6B5F-4D41-8478-B5A41EE9DCB1}" dt="2025-10-06T00:32:08.774" v="91" actId="931"/>
          <ac:spMkLst>
            <pc:docMk/>
            <pc:sldMk cId="2145215535" sldId="2147482345"/>
            <ac:spMk id="7" creationId="{1D0D8CAE-2F6D-09B0-78C3-4D491FC037EC}"/>
          </ac:spMkLst>
        </pc:spChg>
        <pc:spChg chg="add">
          <ac:chgData name="Bill Manns" userId="dc9b954b-0a97-4dea-9dbd-5be76a2f60eb" providerId="ADAL" clId="{40AE4774-6B5F-4D41-8478-B5A41EE9DCB1}" dt="2025-10-06T01:58:21.820" v="1009" actId="26606"/>
          <ac:spMkLst>
            <pc:docMk/>
            <pc:sldMk cId="2145215535" sldId="2147482345"/>
            <ac:spMk id="14" creationId="{28D31E1B-0407-4223-9642-0B642CBF57D9}"/>
          </ac:spMkLst>
        </pc:spChg>
        <pc:spChg chg="add">
          <ac:chgData name="Bill Manns" userId="dc9b954b-0a97-4dea-9dbd-5be76a2f60eb" providerId="ADAL" clId="{40AE4774-6B5F-4D41-8478-B5A41EE9DCB1}" dt="2025-10-06T01:58:21.820" v="1009" actId="26606"/>
          <ac:spMkLst>
            <pc:docMk/>
            <pc:sldMk cId="2145215535" sldId="2147482345"/>
            <ac:spMk id="21" creationId="{D5B0017B-2ECA-49AF-B397-DC140825DF8D}"/>
          </ac:spMkLst>
        </pc:spChg>
        <pc:spChg chg="add">
          <ac:chgData name="Bill Manns" userId="dc9b954b-0a97-4dea-9dbd-5be76a2f60eb" providerId="ADAL" clId="{40AE4774-6B5F-4D41-8478-B5A41EE9DCB1}" dt="2025-10-06T01:58:21.820" v="1009" actId="26606"/>
          <ac:spMkLst>
            <pc:docMk/>
            <pc:sldMk cId="2145215535" sldId="2147482345"/>
            <ac:spMk id="23" creationId="{70E96339-907C-46C3-99AC-31179B6F0EBD}"/>
          </ac:spMkLst>
        </pc:spChg>
        <pc:grpChg chg="add">
          <ac:chgData name="Bill Manns" userId="dc9b954b-0a97-4dea-9dbd-5be76a2f60eb" providerId="ADAL" clId="{40AE4774-6B5F-4D41-8478-B5A41EE9DCB1}" dt="2025-10-06T01:58:21.820" v="1009" actId="26606"/>
          <ac:grpSpMkLst>
            <pc:docMk/>
            <pc:sldMk cId="2145215535" sldId="2147482345"/>
            <ac:grpSpMk id="16" creationId="{AE1C45F0-260A-458C-96ED-C1F6D2151219}"/>
          </ac:grpSpMkLst>
        </pc:grpChg>
        <pc:picChg chg="add mod">
          <ac:chgData name="Bill Manns" userId="dc9b954b-0a97-4dea-9dbd-5be76a2f60eb" providerId="ADAL" clId="{40AE4774-6B5F-4D41-8478-B5A41EE9DCB1}" dt="2025-10-06T01:59:07.271" v="1015" actId="14100"/>
          <ac:picMkLst>
            <pc:docMk/>
            <pc:sldMk cId="2145215535" sldId="2147482345"/>
            <ac:picMk id="9" creationId="{34E5D493-BEF1-180F-A4C2-CF6196EFA801}"/>
          </ac:picMkLst>
        </pc:picChg>
        <pc:picChg chg="add del mod">
          <ac:chgData name="Bill Manns" userId="dc9b954b-0a97-4dea-9dbd-5be76a2f60eb" providerId="ADAL" clId="{40AE4774-6B5F-4D41-8478-B5A41EE9DCB1}" dt="2025-10-06T00:31:47.454" v="90" actId="21"/>
          <ac:picMkLst>
            <pc:docMk/>
            <pc:sldMk cId="2145215535" sldId="2147482345"/>
            <ac:picMk id="1026" creationId="{040B975F-6097-AB52-F852-F9752C1A087F}"/>
          </ac:picMkLst>
        </pc:picChg>
        <pc:cxnChg chg="add">
          <ac:chgData name="Bill Manns" userId="dc9b954b-0a97-4dea-9dbd-5be76a2f60eb" providerId="ADAL" clId="{40AE4774-6B5F-4D41-8478-B5A41EE9DCB1}" dt="2025-10-06T01:58:21.820" v="1009" actId="26606"/>
          <ac:cxnSpMkLst>
            <pc:docMk/>
            <pc:sldMk cId="2145215535" sldId="2147482345"/>
            <ac:cxnSpMk id="25" creationId="{6CF1BAF6-AD41-4082-B212-8A1F9A2E8779}"/>
          </ac:cxnSpMkLst>
        </pc:cxnChg>
      </pc:sldChg>
      <pc:sldChg chg="addSp delSp modSp new del mod ord setBg modClrScheme addAnim delAnim chgLayout">
        <pc:chgData name="Bill Manns" userId="dc9b954b-0a97-4dea-9dbd-5be76a2f60eb" providerId="ADAL" clId="{40AE4774-6B5F-4D41-8478-B5A41EE9DCB1}" dt="2025-10-06T02:23:18.184" v="1111" actId="47"/>
        <pc:sldMkLst>
          <pc:docMk/>
          <pc:sldMk cId="274100736" sldId="2147482346"/>
        </pc:sldMkLst>
        <pc:spChg chg="del mod ord">
          <ac:chgData name="Bill Manns" userId="dc9b954b-0a97-4dea-9dbd-5be76a2f60eb" providerId="ADAL" clId="{40AE4774-6B5F-4D41-8478-B5A41EE9DCB1}" dt="2025-10-06T00:39:02.277" v="197" actId="700"/>
          <ac:spMkLst>
            <pc:docMk/>
            <pc:sldMk cId="274100736" sldId="2147482346"/>
            <ac:spMk id="2" creationId="{00222769-80AB-A355-4BC5-116F435CA49F}"/>
          </ac:spMkLst>
        </pc:spChg>
        <pc:spChg chg="del mod ord">
          <ac:chgData name="Bill Manns" userId="dc9b954b-0a97-4dea-9dbd-5be76a2f60eb" providerId="ADAL" clId="{40AE4774-6B5F-4D41-8478-B5A41EE9DCB1}" dt="2025-10-06T00:39:02.277" v="197" actId="700"/>
          <ac:spMkLst>
            <pc:docMk/>
            <pc:sldMk cId="274100736" sldId="2147482346"/>
            <ac:spMk id="3" creationId="{788E6DC7-2EA1-7614-BD81-AD0501771915}"/>
          </ac:spMkLst>
        </pc:spChg>
        <pc:spChg chg="del">
          <ac:chgData name="Bill Manns" userId="dc9b954b-0a97-4dea-9dbd-5be76a2f60eb" providerId="ADAL" clId="{40AE4774-6B5F-4D41-8478-B5A41EE9DCB1}" dt="2025-10-06T00:39:02.277" v="197" actId="700"/>
          <ac:spMkLst>
            <pc:docMk/>
            <pc:sldMk cId="274100736" sldId="2147482346"/>
            <ac:spMk id="4" creationId="{B98D1DFD-5BF1-F795-30C7-82F2F548092E}"/>
          </ac:spMkLst>
        </pc:spChg>
        <pc:spChg chg="add mod ord">
          <ac:chgData name="Bill Manns" userId="dc9b954b-0a97-4dea-9dbd-5be76a2f60eb" providerId="ADAL" clId="{40AE4774-6B5F-4D41-8478-B5A41EE9DCB1}" dt="2025-10-06T00:50:30.128" v="563" actId="20577"/>
          <ac:spMkLst>
            <pc:docMk/>
            <pc:sldMk cId="274100736" sldId="2147482346"/>
            <ac:spMk id="5" creationId="{DCD3E8AC-2333-13E8-1BCB-46BC5751B846}"/>
          </ac:spMkLst>
        </pc:spChg>
        <pc:spChg chg="add del mod ord">
          <ac:chgData name="Bill Manns" userId="dc9b954b-0a97-4dea-9dbd-5be76a2f60eb" providerId="ADAL" clId="{40AE4774-6B5F-4D41-8478-B5A41EE9DCB1}" dt="2025-10-06T00:40:43.817" v="198" actId="931"/>
          <ac:spMkLst>
            <pc:docMk/>
            <pc:sldMk cId="274100736" sldId="2147482346"/>
            <ac:spMk id="6" creationId="{F46EF5E2-C1A7-4C8D-F945-CE2649267AD3}"/>
          </ac:spMkLst>
        </pc:spChg>
        <pc:spChg chg="add del mod ord">
          <ac:chgData name="Bill Manns" userId="dc9b954b-0a97-4dea-9dbd-5be76a2f60eb" providerId="ADAL" clId="{40AE4774-6B5F-4D41-8478-B5A41EE9DCB1}" dt="2025-10-06T00:42:55.381" v="301" actId="26606"/>
          <ac:spMkLst>
            <pc:docMk/>
            <pc:sldMk cId="274100736" sldId="2147482346"/>
            <ac:spMk id="7" creationId="{6D1A7DC0-131B-5258-BF22-A9A5C18C6892}"/>
          </ac:spMkLst>
        </pc:spChg>
        <pc:spChg chg="add">
          <ac:chgData name="Bill Manns" userId="dc9b954b-0a97-4dea-9dbd-5be76a2f60eb" providerId="ADAL" clId="{40AE4774-6B5F-4D41-8478-B5A41EE9DCB1}" dt="2025-10-06T00:42:55.381" v="301" actId="26606"/>
          <ac:spMkLst>
            <pc:docMk/>
            <pc:sldMk cId="274100736" sldId="2147482346"/>
            <ac:spMk id="11" creationId="{37C89E4B-3C9F-44B9-8B86-D9E3D112D8EC}"/>
          </ac:spMkLst>
        </pc:spChg>
        <pc:spChg chg="add del">
          <ac:chgData name="Bill Manns" userId="dc9b954b-0a97-4dea-9dbd-5be76a2f60eb" providerId="ADAL" clId="{40AE4774-6B5F-4D41-8478-B5A41EE9DCB1}" dt="2025-10-06T00:42:19.917" v="270" actId="26606"/>
          <ac:spMkLst>
            <pc:docMk/>
            <pc:sldMk cId="274100736" sldId="2147482346"/>
            <ac:spMk id="14" creationId="{5A59F003-E00A-43F9-91DC-CC54E3B87466}"/>
          </ac:spMkLst>
        </pc:spChg>
        <pc:spChg chg="add del">
          <ac:chgData name="Bill Manns" userId="dc9b954b-0a97-4dea-9dbd-5be76a2f60eb" providerId="ADAL" clId="{40AE4774-6B5F-4D41-8478-B5A41EE9DCB1}" dt="2025-10-06T00:42:19.917" v="270" actId="26606"/>
          <ac:spMkLst>
            <pc:docMk/>
            <pc:sldMk cId="274100736" sldId="2147482346"/>
            <ac:spMk id="16" creationId="{D74A4382-E3AD-430A-9A1F-DFA3E0E77A7D}"/>
          </ac:spMkLst>
        </pc:spChg>
        <pc:spChg chg="add del">
          <ac:chgData name="Bill Manns" userId="dc9b954b-0a97-4dea-9dbd-5be76a2f60eb" providerId="ADAL" clId="{40AE4774-6B5F-4D41-8478-B5A41EE9DCB1}" dt="2025-10-06T00:42:19.917" v="270" actId="26606"/>
          <ac:spMkLst>
            <pc:docMk/>
            <pc:sldMk cId="274100736" sldId="2147482346"/>
            <ac:spMk id="18" creationId="{79F40191-0F44-4FD1-82CC-ACB507C14BE6}"/>
          </ac:spMkLst>
        </pc:spChg>
        <pc:picChg chg="add mod">
          <ac:chgData name="Bill Manns" userId="dc9b954b-0a97-4dea-9dbd-5be76a2f60eb" providerId="ADAL" clId="{40AE4774-6B5F-4D41-8478-B5A41EE9DCB1}" dt="2025-10-06T02:10:57.917" v="1046" actId="1038"/>
          <ac:picMkLst>
            <pc:docMk/>
            <pc:sldMk cId="274100736" sldId="2147482346"/>
            <ac:picMk id="9" creationId="{0BF1BA23-91C6-F69C-E13C-3C4997FC9E45}"/>
          </ac:picMkLst>
        </pc:picChg>
        <pc:cxnChg chg="add">
          <ac:chgData name="Bill Manns" userId="dc9b954b-0a97-4dea-9dbd-5be76a2f60eb" providerId="ADAL" clId="{40AE4774-6B5F-4D41-8478-B5A41EE9DCB1}" dt="2025-10-06T00:42:55.381" v="301" actId="26606"/>
          <ac:cxnSpMkLst>
            <pc:docMk/>
            <pc:sldMk cId="274100736" sldId="2147482346"/>
            <ac:cxnSpMk id="12" creationId="{AA2EAA10-076F-46BD-8F0F-B9A2FB77A85C}"/>
          </ac:cxnSpMkLst>
        </pc:cxnChg>
        <pc:cxnChg chg="add">
          <ac:chgData name="Bill Manns" userId="dc9b954b-0a97-4dea-9dbd-5be76a2f60eb" providerId="ADAL" clId="{40AE4774-6B5F-4D41-8478-B5A41EE9DCB1}" dt="2025-10-06T00:42:55.381" v="301" actId="26606"/>
          <ac:cxnSpMkLst>
            <pc:docMk/>
            <pc:sldMk cId="274100736" sldId="2147482346"/>
            <ac:cxnSpMk id="13" creationId="{D891E407-403B-4764-86C9-33A56D3BCAA3}"/>
          </ac:cxnSpMkLst>
        </pc:cxnChg>
      </pc:sldChg>
      <pc:sldChg chg="addSp delSp modSp add del mod">
        <pc:chgData name="Bill Manns" userId="dc9b954b-0a97-4dea-9dbd-5be76a2f60eb" providerId="ADAL" clId="{40AE4774-6B5F-4D41-8478-B5A41EE9DCB1}" dt="2025-10-06T01:35:09.258" v="804" actId="47"/>
        <pc:sldMkLst>
          <pc:docMk/>
          <pc:sldMk cId="1895772516" sldId="2147482347"/>
        </pc:sldMkLst>
        <pc:spChg chg="mod">
          <ac:chgData name="Bill Manns" userId="dc9b954b-0a97-4dea-9dbd-5be76a2f60eb" providerId="ADAL" clId="{40AE4774-6B5F-4D41-8478-B5A41EE9DCB1}" dt="2025-10-06T00:43:24.288" v="303" actId="26606"/>
          <ac:spMkLst>
            <pc:docMk/>
            <pc:sldMk cId="1895772516" sldId="2147482347"/>
            <ac:spMk id="5" creationId="{F1B1AE1D-C1EC-33CB-D7E4-7AB619BA9078}"/>
          </ac:spMkLst>
        </pc:spChg>
        <pc:spChg chg="del">
          <ac:chgData name="Bill Manns" userId="dc9b954b-0a97-4dea-9dbd-5be76a2f60eb" providerId="ADAL" clId="{40AE4774-6B5F-4D41-8478-B5A41EE9DCB1}" dt="2025-10-06T00:43:24.288" v="303" actId="26606"/>
          <ac:spMkLst>
            <pc:docMk/>
            <pc:sldMk cId="1895772516" sldId="2147482347"/>
            <ac:spMk id="11" creationId="{BD089E4D-7E48-8A87-0FAA-8216177B5334}"/>
          </ac:spMkLst>
        </pc:spChg>
        <pc:spChg chg="add">
          <ac:chgData name="Bill Manns" userId="dc9b954b-0a97-4dea-9dbd-5be76a2f60eb" providerId="ADAL" clId="{40AE4774-6B5F-4D41-8478-B5A41EE9DCB1}" dt="2025-10-06T00:43:24.288" v="303" actId="26606"/>
          <ac:spMkLst>
            <pc:docMk/>
            <pc:sldMk cId="1895772516" sldId="2147482347"/>
            <ac:spMk id="17" creationId="{18CF5ED6-96A5-5AAD-097E-F9CC6D5DA811}"/>
          </ac:spMkLst>
        </pc:spChg>
        <pc:spChg chg="add">
          <ac:chgData name="Bill Manns" userId="dc9b954b-0a97-4dea-9dbd-5be76a2f60eb" providerId="ADAL" clId="{40AE4774-6B5F-4D41-8478-B5A41EE9DCB1}" dt="2025-10-06T00:43:24.288" v="303" actId="26606"/>
          <ac:spMkLst>
            <pc:docMk/>
            <pc:sldMk cId="1895772516" sldId="2147482347"/>
            <ac:spMk id="20" creationId="{3AFE8227-C443-417B-BA91-520EB1EF4559}"/>
          </ac:spMkLst>
        </pc:spChg>
        <pc:spChg chg="add">
          <ac:chgData name="Bill Manns" userId="dc9b954b-0a97-4dea-9dbd-5be76a2f60eb" providerId="ADAL" clId="{40AE4774-6B5F-4D41-8478-B5A41EE9DCB1}" dt="2025-10-06T00:43:24.288" v="303" actId="26606"/>
          <ac:spMkLst>
            <pc:docMk/>
            <pc:sldMk cId="1895772516" sldId="2147482347"/>
            <ac:spMk id="22" creationId="{907741FC-B544-4A6E-B831-6789D042333D}"/>
          </ac:spMkLst>
        </pc:spChg>
        <pc:spChg chg="add">
          <ac:chgData name="Bill Manns" userId="dc9b954b-0a97-4dea-9dbd-5be76a2f60eb" providerId="ADAL" clId="{40AE4774-6B5F-4D41-8478-B5A41EE9DCB1}" dt="2025-10-06T00:43:24.288" v="303" actId="26606"/>
          <ac:spMkLst>
            <pc:docMk/>
            <pc:sldMk cId="1895772516" sldId="2147482347"/>
            <ac:spMk id="24" creationId="{3F0BE7ED-7814-4273-B18A-F26CC0380380}"/>
          </ac:spMkLst>
        </pc:spChg>
        <pc:picChg chg="mod ord">
          <ac:chgData name="Bill Manns" userId="dc9b954b-0a97-4dea-9dbd-5be76a2f60eb" providerId="ADAL" clId="{40AE4774-6B5F-4D41-8478-B5A41EE9DCB1}" dt="2025-10-06T00:43:24.288" v="303" actId="26606"/>
          <ac:picMkLst>
            <pc:docMk/>
            <pc:sldMk cId="1895772516" sldId="2147482347"/>
            <ac:picMk id="9" creationId="{DD176E2F-2373-62D0-2ABE-8F2ACEAE3544}"/>
          </ac:picMkLst>
        </pc:picChg>
        <pc:cxnChg chg="del">
          <ac:chgData name="Bill Manns" userId="dc9b954b-0a97-4dea-9dbd-5be76a2f60eb" providerId="ADAL" clId="{40AE4774-6B5F-4D41-8478-B5A41EE9DCB1}" dt="2025-10-06T00:43:24.288" v="303" actId="26606"/>
          <ac:cxnSpMkLst>
            <pc:docMk/>
            <pc:sldMk cId="1895772516" sldId="2147482347"/>
            <ac:cxnSpMk id="12" creationId="{1079D248-08B8-A5B8-3FC6-3CE801B4E078}"/>
          </ac:cxnSpMkLst>
        </pc:cxnChg>
        <pc:cxnChg chg="del">
          <ac:chgData name="Bill Manns" userId="dc9b954b-0a97-4dea-9dbd-5be76a2f60eb" providerId="ADAL" clId="{40AE4774-6B5F-4D41-8478-B5A41EE9DCB1}" dt="2025-10-06T00:43:24.288" v="303" actId="26606"/>
          <ac:cxnSpMkLst>
            <pc:docMk/>
            <pc:sldMk cId="1895772516" sldId="2147482347"/>
            <ac:cxnSpMk id="13" creationId="{79938E28-C672-C846-B82B-FF3C5591F11C}"/>
          </ac:cxnSpMkLst>
        </pc:cxnChg>
      </pc:sldChg>
      <pc:sldChg chg="addSp delSp modSp new mod ord setBg modClrScheme chgLayout">
        <pc:chgData name="Bill Manns" userId="dc9b954b-0a97-4dea-9dbd-5be76a2f60eb" providerId="ADAL" clId="{40AE4774-6B5F-4D41-8478-B5A41EE9DCB1}" dt="2025-10-06T02:24:31.732" v="1158" actId="1076"/>
        <pc:sldMkLst>
          <pc:docMk/>
          <pc:sldMk cId="1285302135" sldId="2147482348"/>
        </pc:sldMkLst>
        <pc:spChg chg="del">
          <ac:chgData name="Bill Manns" userId="dc9b954b-0a97-4dea-9dbd-5be76a2f60eb" providerId="ADAL" clId="{40AE4774-6B5F-4D41-8478-B5A41EE9DCB1}" dt="2025-10-06T00:44:51.109" v="305" actId="700"/>
          <ac:spMkLst>
            <pc:docMk/>
            <pc:sldMk cId="1285302135" sldId="2147482348"/>
            <ac:spMk id="2" creationId="{EDC815F0-F5A7-1DBF-E1A0-8D3DC5F880C6}"/>
          </ac:spMkLst>
        </pc:spChg>
        <pc:spChg chg="del">
          <ac:chgData name="Bill Manns" userId="dc9b954b-0a97-4dea-9dbd-5be76a2f60eb" providerId="ADAL" clId="{40AE4774-6B5F-4D41-8478-B5A41EE9DCB1}" dt="2025-10-06T00:44:51.109" v="305" actId="700"/>
          <ac:spMkLst>
            <pc:docMk/>
            <pc:sldMk cId="1285302135" sldId="2147482348"/>
            <ac:spMk id="3" creationId="{B7A8670F-255D-7068-239A-067838F46284}"/>
          </ac:spMkLst>
        </pc:spChg>
        <pc:spChg chg="del">
          <ac:chgData name="Bill Manns" userId="dc9b954b-0a97-4dea-9dbd-5be76a2f60eb" providerId="ADAL" clId="{40AE4774-6B5F-4D41-8478-B5A41EE9DCB1}" dt="2025-10-06T00:44:51.109" v="305" actId="700"/>
          <ac:spMkLst>
            <pc:docMk/>
            <pc:sldMk cId="1285302135" sldId="2147482348"/>
            <ac:spMk id="4" creationId="{AC6C270A-3C40-62AB-1520-3285E3665B09}"/>
          </ac:spMkLst>
        </pc:spChg>
        <pc:spChg chg="add del mod ord">
          <ac:chgData name="Bill Manns" userId="dc9b954b-0a97-4dea-9dbd-5be76a2f60eb" providerId="ADAL" clId="{40AE4774-6B5F-4D41-8478-B5A41EE9DCB1}" dt="2025-10-06T00:45:06.171" v="306" actId="700"/>
          <ac:spMkLst>
            <pc:docMk/>
            <pc:sldMk cId="1285302135" sldId="2147482348"/>
            <ac:spMk id="5" creationId="{518CDDF1-09FC-8F54-5B38-DC194A17E25E}"/>
          </ac:spMkLst>
        </pc:spChg>
        <pc:spChg chg="add mod ord">
          <ac:chgData name="Bill Manns" userId="dc9b954b-0a97-4dea-9dbd-5be76a2f60eb" providerId="ADAL" clId="{40AE4774-6B5F-4D41-8478-B5A41EE9DCB1}" dt="2025-10-06T02:24:31.732" v="1158" actId="1076"/>
          <ac:spMkLst>
            <pc:docMk/>
            <pc:sldMk cId="1285302135" sldId="2147482348"/>
            <ac:spMk id="6" creationId="{AA71E0C0-B444-9F14-90C2-C60798FC19C3}"/>
          </ac:spMkLst>
        </pc:spChg>
        <pc:spChg chg="add mod ord">
          <ac:chgData name="Bill Manns" userId="dc9b954b-0a97-4dea-9dbd-5be76a2f60eb" providerId="ADAL" clId="{40AE4774-6B5F-4D41-8478-B5A41EE9DCB1}" dt="2025-10-06T01:07:04.330" v="740" actId="255"/>
          <ac:spMkLst>
            <pc:docMk/>
            <pc:sldMk cId="1285302135" sldId="2147482348"/>
            <ac:spMk id="7" creationId="{6EAF752B-4900-B59B-A983-4765553B661D}"/>
          </ac:spMkLst>
        </pc:spChg>
        <pc:spChg chg="add del mod ord">
          <ac:chgData name="Bill Manns" userId="dc9b954b-0a97-4dea-9dbd-5be76a2f60eb" providerId="ADAL" clId="{40AE4774-6B5F-4D41-8478-B5A41EE9DCB1}" dt="2025-10-06T00:49:23.674" v="534" actId="931"/>
          <ac:spMkLst>
            <pc:docMk/>
            <pc:sldMk cId="1285302135" sldId="2147482348"/>
            <ac:spMk id="8" creationId="{2DE663BB-24CE-CBF0-D127-79161349A01B}"/>
          </ac:spMkLst>
        </pc:spChg>
        <pc:spChg chg="add del">
          <ac:chgData name="Bill Manns" userId="dc9b954b-0a97-4dea-9dbd-5be76a2f60eb" providerId="ADAL" clId="{40AE4774-6B5F-4D41-8478-B5A41EE9DCB1}" dt="2025-10-06T01:06:54.365" v="739" actId="26606"/>
          <ac:spMkLst>
            <pc:docMk/>
            <pc:sldMk cId="1285302135" sldId="2147482348"/>
            <ac:spMk id="15" creationId="{117AB3D3-3C9C-4DED-809A-78734805B895}"/>
          </ac:spMkLst>
        </pc:spChg>
        <pc:spChg chg="add del">
          <ac:chgData name="Bill Manns" userId="dc9b954b-0a97-4dea-9dbd-5be76a2f60eb" providerId="ADAL" clId="{40AE4774-6B5F-4D41-8478-B5A41EE9DCB1}" dt="2025-10-06T01:06:54.365" v="739" actId="26606"/>
          <ac:spMkLst>
            <pc:docMk/>
            <pc:sldMk cId="1285302135" sldId="2147482348"/>
            <ac:spMk id="17" creationId="{3A9A4357-BD1D-4622-A4FE-766E6AB8DE84}"/>
          </ac:spMkLst>
        </pc:spChg>
        <pc:spChg chg="add del">
          <ac:chgData name="Bill Manns" userId="dc9b954b-0a97-4dea-9dbd-5be76a2f60eb" providerId="ADAL" clId="{40AE4774-6B5F-4D41-8478-B5A41EE9DCB1}" dt="2025-10-06T01:06:54.365" v="739" actId="26606"/>
          <ac:spMkLst>
            <pc:docMk/>
            <pc:sldMk cId="1285302135" sldId="2147482348"/>
            <ac:spMk id="19" creationId="{E659831F-0D9A-4C63-9EBB-8435B85A440F}"/>
          </ac:spMkLst>
        </pc:spChg>
        <pc:spChg chg="add del">
          <ac:chgData name="Bill Manns" userId="dc9b954b-0a97-4dea-9dbd-5be76a2f60eb" providerId="ADAL" clId="{40AE4774-6B5F-4D41-8478-B5A41EE9DCB1}" dt="2025-10-06T01:06:54.365" v="739" actId="26606"/>
          <ac:spMkLst>
            <pc:docMk/>
            <pc:sldMk cId="1285302135" sldId="2147482348"/>
            <ac:spMk id="21" creationId="{E6995CE5-F890-4ABA-82A2-26507CE8D2A3}"/>
          </ac:spMkLst>
        </pc:spChg>
        <pc:spChg chg="add">
          <ac:chgData name="Bill Manns" userId="dc9b954b-0a97-4dea-9dbd-5be76a2f60eb" providerId="ADAL" clId="{40AE4774-6B5F-4D41-8478-B5A41EE9DCB1}" dt="2025-10-06T01:06:54.365" v="739" actId="26606"/>
          <ac:spMkLst>
            <pc:docMk/>
            <pc:sldMk cId="1285302135" sldId="2147482348"/>
            <ac:spMk id="26" creationId="{DBC6133C-0615-4CE4-9132-37E609A9BDFA}"/>
          </ac:spMkLst>
        </pc:spChg>
        <pc:spChg chg="add">
          <ac:chgData name="Bill Manns" userId="dc9b954b-0a97-4dea-9dbd-5be76a2f60eb" providerId="ADAL" clId="{40AE4774-6B5F-4D41-8478-B5A41EE9DCB1}" dt="2025-10-06T01:06:54.365" v="739" actId="26606"/>
          <ac:spMkLst>
            <pc:docMk/>
            <pc:sldMk cId="1285302135" sldId="2147482348"/>
            <ac:spMk id="28" creationId="{169CC832-2974-4E8D-90ED-3E2941BA7336}"/>
          </ac:spMkLst>
        </pc:spChg>
        <pc:spChg chg="add">
          <ac:chgData name="Bill Manns" userId="dc9b954b-0a97-4dea-9dbd-5be76a2f60eb" providerId="ADAL" clId="{40AE4774-6B5F-4D41-8478-B5A41EE9DCB1}" dt="2025-10-06T01:06:54.365" v="739" actId="26606"/>
          <ac:spMkLst>
            <pc:docMk/>
            <pc:sldMk cId="1285302135" sldId="2147482348"/>
            <ac:spMk id="30" creationId="{55222F96-971A-4F90-B841-6BAB416C7AC1}"/>
          </ac:spMkLst>
        </pc:spChg>
        <pc:spChg chg="add">
          <ac:chgData name="Bill Manns" userId="dc9b954b-0a97-4dea-9dbd-5be76a2f60eb" providerId="ADAL" clId="{40AE4774-6B5F-4D41-8478-B5A41EE9DCB1}" dt="2025-10-06T01:06:54.365" v="739" actId="26606"/>
          <ac:spMkLst>
            <pc:docMk/>
            <pc:sldMk cId="1285302135" sldId="2147482348"/>
            <ac:spMk id="32" creationId="{08980754-6F4B-43C9-B9BE-127B6BED6586}"/>
          </ac:spMkLst>
        </pc:spChg>
        <pc:spChg chg="add">
          <ac:chgData name="Bill Manns" userId="dc9b954b-0a97-4dea-9dbd-5be76a2f60eb" providerId="ADAL" clId="{40AE4774-6B5F-4D41-8478-B5A41EE9DCB1}" dt="2025-10-06T01:06:54.365" v="739" actId="26606"/>
          <ac:spMkLst>
            <pc:docMk/>
            <pc:sldMk cId="1285302135" sldId="2147482348"/>
            <ac:spMk id="34" creationId="{2C1BBA94-3F40-40AA-8BB9-E69E25E537C1}"/>
          </ac:spMkLst>
        </pc:spChg>
        <pc:picChg chg="add mod">
          <ac:chgData name="Bill Manns" userId="dc9b954b-0a97-4dea-9dbd-5be76a2f60eb" providerId="ADAL" clId="{40AE4774-6B5F-4D41-8478-B5A41EE9DCB1}" dt="2025-10-06T00:52:22.236" v="566" actId="26606"/>
          <ac:picMkLst>
            <pc:docMk/>
            <pc:sldMk cId="1285302135" sldId="2147482348"/>
            <ac:picMk id="10" creationId="{6654B2EB-AFD8-B8A5-E2AC-ABB2A413F0B4}"/>
          </ac:picMkLst>
        </pc:picChg>
      </pc:sldChg>
      <pc:sldChg chg="addSp delSp modSp add mod ord setBg delDesignElem">
        <pc:chgData name="Bill Manns" userId="dc9b954b-0a97-4dea-9dbd-5be76a2f60eb" providerId="ADAL" clId="{40AE4774-6B5F-4D41-8478-B5A41EE9DCB1}" dt="2025-10-06T01:23:03.786" v="756"/>
        <pc:sldMkLst>
          <pc:docMk/>
          <pc:sldMk cId="2163452932" sldId="2147482349"/>
        </pc:sldMkLst>
        <pc:spChg chg="mod">
          <ac:chgData name="Bill Manns" userId="dc9b954b-0a97-4dea-9dbd-5be76a2f60eb" providerId="ADAL" clId="{40AE4774-6B5F-4D41-8478-B5A41EE9DCB1}" dt="2025-10-06T01:22:07.977" v="747" actId="26606"/>
          <ac:spMkLst>
            <pc:docMk/>
            <pc:sldMk cId="2163452932" sldId="2147482349"/>
            <ac:spMk id="2" creationId="{D784C626-062E-9A40-DC9D-34F5ED6AE663}"/>
          </ac:spMkLst>
        </pc:spChg>
        <pc:spChg chg="add">
          <ac:chgData name="Bill Manns" userId="dc9b954b-0a97-4dea-9dbd-5be76a2f60eb" providerId="ADAL" clId="{40AE4774-6B5F-4D41-8478-B5A41EE9DCB1}" dt="2025-10-06T01:22:07.977" v="747" actId="26606"/>
          <ac:spMkLst>
            <pc:docMk/>
            <pc:sldMk cId="2163452932" sldId="2147482349"/>
            <ac:spMk id="8" creationId="{F0A604E4-7307-451C-93BE-F1F7E1BF3BF8}"/>
          </ac:spMkLst>
        </pc:spChg>
        <pc:spChg chg="add">
          <ac:chgData name="Bill Manns" userId="dc9b954b-0a97-4dea-9dbd-5be76a2f60eb" providerId="ADAL" clId="{40AE4774-6B5F-4D41-8478-B5A41EE9DCB1}" dt="2025-10-06T01:22:07.977" v="747" actId="26606"/>
          <ac:spMkLst>
            <pc:docMk/>
            <pc:sldMk cId="2163452932" sldId="2147482349"/>
            <ac:spMk id="9" creationId="{F7F3A0AA-35E5-4085-942B-737839030604}"/>
          </ac:spMkLst>
        </pc:spChg>
        <pc:spChg chg="add">
          <ac:chgData name="Bill Manns" userId="dc9b954b-0a97-4dea-9dbd-5be76a2f60eb" providerId="ADAL" clId="{40AE4774-6B5F-4D41-8478-B5A41EE9DCB1}" dt="2025-10-06T01:22:07.977" v="747" actId="26606"/>
          <ac:spMkLst>
            <pc:docMk/>
            <pc:sldMk cId="2163452932" sldId="2147482349"/>
            <ac:spMk id="10" creationId="{402F5C38-C747-4173-ABBF-656E39E82130}"/>
          </ac:spMkLst>
        </pc:spChg>
        <pc:spChg chg="del">
          <ac:chgData name="Bill Manns" userId="dc9b954b-0a97-4dea-9dbd-5be76a2f60eb" providerId="ADAL" clId="{40AE4774-6B5F-4D41-8478-B5A41EE9DCB1}" dt="2025-10-06T01:21:56.530" v="746"/>
          <ac:spMkLst>
            <pc:docMk/>
            <pc:sldMk cId="2163452932" sldId="2147482349"/>
            <ac:spMk id="11" creationId="{A8384FB5-9ADC-4DDC-881B-597D56F5B15D}"/>
          </ac:spMkLst>
        </pc:spChg>
        <pc:spChg chg="add">
          <ac:chgData name="Bill Manns" userId="dc9b954b-0a97-4dea-9dbd-5be76a2f60eb" providerId="ADAL" clId="{40AE4774-6B5F-4D41-8478-B5A41EE9DCB1}" dt="2025-10-06T01:22:07.977" v="747" actId="26606"/>
          <ac:spMkLst>
            <pc:docMk/>
            <pc:sldMk cId="2163452932" sldId="2147482349"/>
            <ac:spMk id="12" creationId="{E37EECFC-A684-4391-AE85-4CDAF5565F61}"/>
          </ac:spMkLst>
        </pc:spChg>
        <pc:spChg chg="del">
          <ac:chgData name="Bill Manns" userId="dc9b954b-0a97-4dea-9dbd-5be76a2f60eb" providerId="ADAL" clId="{40AE4774-6B5F-4D41-8478-B5A41EE9DCB1}" dt="2025-10-06T01:21:56.530" v="746"/>
          <ac:spMkLst>
            <pc:docMk/>
            <pc:sldMk cId="2163452932" sldId="2147482349"/>
            <ac:spMk id="13" creationId="{1199E1B1-A8C0-4FE8-A5A8-1CB41D69F857}"/>
          </ac:spMkLst>
        </pc:spChg>
        <pc:spChg chg="del">
          <ac:chgData name="Bill Manns" userId="dc9b954b-0a97-4dea-9dbd-5be76a2f60eb" providerId="ADAL" clId="{40AE4774-6B5F-4D41-8478-B5A41EE9DCB1}" dt="2025-10-06T01:21:56.530" v="746"/>
          <ac:spMkLst>
            <pc:docMk/>
            <pc:sldMk cId="2163452932" sldId="2147482349"/>
            <ac:spMk id="15" creationId="{84A8DE83-DE75-4B41-9DB4-A7EC0B0DEC0B}"/>
          </ac:spMkLst>
        </pc:spChg>
        <pc:spChg chg="del">
          <ac:chgData name="Bill Manns" userId="dc9b954b-0a97-4dea-9dbd-5be76a2f60eb" providerId="ADAL" clId="{40AE4774-6B5F-4D41-8478-B5A41EE9DCB1}" dt="2025-10-06T01:21:56.530" v="746"/>
          <ac:spMkLst>
            <pc:docMk/>
            <pc:sldMk cId="2163452932" sldId="2147482349"/>
            <ac:spMk id="17" creationId="{A7009A0A-BEF5-4EAC-AF15-E4F9F002E239}"/>
          </ac:spMkLst>
        </pc:spChg>
        <pc:picChg chg="mod">
          <ac:chgData name="Bill Manns" userId="dc9b954b-0a97-4dea-9dbd-5be76a2f60eb" providerId="ADAL" clId="{40AE4774-6B5F-4D41-8478-B5A41EE9DCB1}" dt="2025-10-06T01:22:07.977" v="747" actId="26606"/>
          <ac:picMkLst>
            <pc:docMk/>
            <pc:sldMk cId="2163452932" sldId="2147482349"/>
            <ac:picMk id="6" creationId="{2D4CE881-928B-0ECE-D27E-FA546A57FA59}"/>
          </ac:picMkLst>
        </pc:picChg>
      </pc:sldChg>
      <pc:sldChg chg="addSp delSp modSp new del mod modClrScheme chgLayout">
        <pc:chgData name="Bill Manns" userId="dc9b954b-0a97-4dea-9dbd-5be76a2f60eb" providerId="ADAL" clId="{40AE4774-6B5F-4D41-8478-B5A41EE9DCB1}" dt="2025-10-06T02:10:34.497" v="1042" actId="47"/>
        <pc:sldMkLst>
          <pc:docMk/>
          <pc:sldMk cId="1877183570" sldId="2147482350"/>
        </pc:sldMkLst>
        <pc:spChg chg="del mod ord">
          <ac:chgData name="Bill Manns" userId="dc9b954b-0a97-4dea-9dbd-5be76a2f60eb" providerId="ADAL" clId="{40AE4774-6B5F-4D41-8478-B5A41EE9DCB1}" dt="2025-10-06T02:03:47.104" v="1023" actId="700"/>
          <ac:spMkLst>
            <pc:docMk/>
            <pc:sldMk cId="1877183570" sldId="2147482350"/>
            <ac:spMk id="2" creationId="{A0F4455E-E616-BBCA-4ECF-42F91BD3896C}"/>
          </ac:spMkLst>
        </pc:spChg>
        <pc:spChg chg="del mod ord">
          <ac:chgData name="Bill Manns" userId="dc9b954b-0a97-4dea-9dbd-5be76a2f60eb" providerId="ADAL" clId="{40AE4774-6B5F-4D41-8478-B5A41EE9DCB1}" dt="2025-10-06T02:03:47.104" v="1023" actId="700"/>
          <ac:spMkLst>
            <pc:docMk/>
            <pc:sldMk cId="1877183570" sldId="2147482350"/>
            <ac:spMk id="3" creationId="{B307772C-444C-1007-39FF-04FF2EA8B461}"/>
          </ac:spMkLst>
        </pc:spChg>
        <pc:spChg chg="del">
          <ac:chgData name="Bill Manns" userId="dc9b954b-0a97-4dea-9dbd-5be76a2f60eb" providerId="ADAL" clId="{40AE4774-6B5F-4D41-8478-B5A41EE9DCB1}" dt="2025-10-06T02:03:47.104" v="1023" actId="700"/>
          <ac:spMkLst>
            <pc:docMk/>
            <pc:sldMk cId="1877183570" sldId="2147482350"/>
            <ac:spMk id="4" creationId="{09FAD36E-0570-3155-0678-6567F02FFCEB}"/>
          </ac:spMkLst>
        </pc:spChg>
        <pc:spChg chg="add mod ord">
          <ac:chgData name="Bill Manns" userId="dc9b954b-0a97-4dea-9dbd-5be76a2f60eb" providerId="ADAL" clId="{40AE4774-6B5F-4D41-8478-B5A41EE9DCB1}" dt="2025-10-06T02:03:51.961" v="1027" actId="20577"/>
          <ac:spMkLst>
            <pc:docMk/>
            <pc:sldMk cId="1877183570" sldId="2147482350"/>
            <ac:spMk id="5" creationId="{B1B3CFB2-FE1D-C13D-B45C-F557113603BD}"/>
          </ac:spMkLst>
        </pc:spChg>
        <pc:spChg chg="add mod ord">
          <ac:chgData name="Bill Manns" userId="dc9b954b-0a97-4dea-9dbd-5be76a2f60eb" providerId="ADAL" clId="{40AE4774-6B5F-4D41-8478-B5A41EE9DCB1}" dt="2025-10-06T02:03:47.104" v="1023" actId="700"/>
          <ac:spMkLst>
            <pc:docMk/>
            <pc:sldMk cId="1877183570" sldId="2147482350"/>
            <ac:spMk id="6" creationId="{1691D73C-9AF6-1B3D-2407-6F16F5D12044}"/>
          </ac:spMkLst>
        </pc:spChg>
      </pc:sldChg>
      <pc:sldChg chg="new del">
        <pc:chgData name="Bill Manns" userId="dc9b954b-0a97-4dea-9dbd-5be76a2f60eb" providerId="ADAL" clId="{40AE4774-6B5F-4D41-8478-B5A41EE9DCB1}" dt="2025-10-06T02:23:20.642" v="1112" actId="47"/>
        <pc:sldMkLst>
          <pc:docMk/>
          <pc:sldMk cId="3265156599" sldId="2147482350"/>
        </pc:sldMkLst>
      </pc:sldChg>
      <pc:sldChg chg="addSp delSp modSp new mod ord setBg">
        <pc:chgData name="Bill Manns" userId="dc9b954b-0a97-4dea-9dbd-5be76a2f60eb" providerId="ADAL" clId="{40AE4774-6B5F-4D41-8478-B5A41EE9DCB1}" dt="2025-10-06T02:23:11.994" v="1110"/>
        <pc:sldMkLst>
          <pc:docMk/>
          <pc:sldMk cId="3119710188" sldId="2147482351"/>
        </pc:sldMkLst>
        <pc:spChg chg="mod ord">
          <ac:chgData name="Bill Manns" userId="dc9b954b-0a97-4dea-9dbd-5be76a2f60eb" providerId="ADAL" clId="{40AE4774-6B5F-4D41-8478-B5A41EE9DCB1}" dt="2025-10-06T02:23:07.422" v="1108" actId="26606"/>
          <ac:spMkLst>
            <pc:docMk/>
            <pc:sldMk cId="3119710188" sldId="2147482351"/>
            <ac:spMk id="2" creationId="{717C2F5A-77EC-659B-601E-164107CEB04F}"/>
          </ac:spMkLst>
        </pc:spChg>
        <pc:spChg chg="del">
          <ac:chgData name="Bill Manns" userId="dc9b954b-0a97-4dea-9dbd-5be76a2f60eb" providerId="ADAL" clId="{40AE4774-6B5F-4D41-8478-B5A41EE9DCB1}" dt="2025-10-06T02:22:48.763" v="1065" actId="931"/>
          <ac:spMkLst>
            <pc:docMk/>
            <pc:sldMk cId="3119710188" sldId="2147482351"/>
            <ac:spMk id="3" creationId="{E56D8523-8D6B-F756-F369-AECB1245454D}"/>
          </ac:spMkLst>
        </pc:spChg>
        <pc:spChg chg="add">
          <ac:chgData name="Bill Manns" userId="dc9b954b-0a97-4dea-9dbd-5be76a2f60eb" providerId="ADAL" clId="{40AE4774-6B5F-4D41-8478-B5A41EE9DCB1}" dt="2025-10-06T02:23:07.422" v="1108" actId="26606"/>
          <ac:spMkLst>
            <pc:docMk/>
            <pc:sldMk cId="3119710188" sldId="2147482351"/>
            <ac:spMk id="10" creationId="{37C89E4B-3C9F-44B9-8B86-D9E3D112D8EC}"/>
          </ac:spMkLst>
        </pc:spChg>
        <pc:picChg chg="add mod">
          <ac:chgData name="Bill Manns" userId="dc9b954b-0a97-4dea-9dbd-5be76a2f60eb" providerId="ADAL" clId="{40AE4774-6B5F-4D41-8478-B5A41EE9DCB1}" dt="2025-10-06T02:23:07.422" v="1108" actId="26606"/>
          <ac:picMkLst>
            <pc:docMk/>
            <pc:sldMk cId="3119710188" sldId="2147482351"/>
            <ac:picMk id="5" creationId="{C38D4D7A-CEBF-6998-E563-AE035EDB141C}"/>
          </ac:picMkLst>
        </pc:picChg>
        <pc:cxnChg chg="add">
          <ac:chgData name="Bill Manns" userId="dc9b954b-0a97-4dea-9dbd-5be76a2f60eb" providerId="ADAL" clId="{40AE4774-6B5F-4D41-8478-B5A41EE9DCB1}" dt="2025-10-06T02:23:07.422" v="1108" actId="26606"/>
          <ac:cxnSpMkLst>
            <pc:docMk/>
            <pc:sldMk cId="3119710188" sldId="2147482351"/>
            <ac:cxnSpMk id="12" creationId="{AA2EAA10-076F-46BD-8F0F-B9A2FB77A85C}"/>
          </ac:cxnSpMkLst>
        </pc:cxnChg>
        <pc:cxnChg chg="add">
          <ac:chgData name="Bill Manns" userId="dc9b954b-0a97-4dea-9dbd-5be76a2f60eb" providerId="ADAL" clId="{40AE4774-6B5F-4D41-8478-B5A41EE9DCB1}" dt="2025-10-06T02:23:07.422" v="1108" actId="26606"/>
          <ac:cxnSpMkLst>
            <pc:docMk/>
            <pc:sldMk cId="3119710188" sldId="2147482351"/>
            <ac:cxnSpMk id="14" creationId="{D891E407-403B-4764-86C9-33A56D3BCAA3}"/>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12DBD2A-06A8-4176-8EF2-843E8BEA794B}" type="datetimeFigureOut">
              <a:rPr lang="en-US" smtClean="0"/>
              <a:t>10/5/2025</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2255215D-A0CB-4C8D-8866-31B83FA7BAF9}" type="slidenum">
              <a:rPr lang="en-US" smtClean="0"/>
              <a:t>‹#›</a:t>
            </a:fld>
            <a:endParaRPr lang="en-US" dirty="0"/>
          </a:p>
        </p:txBody>
      </p:sp>
    </p:spTree>
    <p:extLst>
      <p:ext uri="{BB962C8B-B14F-4D97-AF65-F5344CB8AC3E}">
        <p14:creationId xmlns:p14="http://schemas.microsoft.com/office/powerpoint/2010/main" val="31886418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advisory.com/content/dam/advisory/en/public/content-resources/2025/obbba-impacts.pdf.coredownload.pdf"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s://www.house.mi.gov/hfa/PDF/Alpha/Fiscal_Brief_OBBBA_of_2025_Jul2025.pdf"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nhchc.org/wp-content/uploads/2025/07/Big-Beautiful-Bill-Act-fact-sheet.pdf"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advisory.com/content/dam/advisory/en/public/content-resources/2025/obbba-impacts.pdf.coredownload.pdf"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advisory.com/content/dam/advisory/en/public/content-resources/2025/obbba-impacts.pdf.coredownload.pdf"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www.house.mi.gov/hfa/PDF/Alpha/Fiscal_Brief_OBBBA_of_2025_Jul2025.pdf"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advisory.com/content/dam/advisory/en/public/content-resources/2025/obbba-impacts.pdf.coredownload.pdf"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www.house.mi.gov/hfa/PDF/Alpha/Fiscal_Brief_OBBBA_of_2025_Jul2025.pdf"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advisory.com/content/dam/advisory/en/public/content-resources/2025/obbba-impacts.pdf.coredownload.pdf"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s://www.house.mi.gov/hfa/PDF/Alpha/Fiscal_Brief_OBBBA_of_2025_Jul2025.pdf"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55215D-A0CB-4C8D-8866-31B83FA7BAF9}" type="slidenum">
              <a:rPr lang="en-US" smtClean="0"/>
              <a:t>1</a:t>
            </a:fld>
            <a:endParaRPr lang="en-US" dirty="0"/>
          </a:p>
        </p:txBody>
      </p:sp>
    </p:spTree>
    <p:extLst>
      <p:ext uri="{BB962C8B-B14F-4D97-AF65-F5344CB8AC3E}">
        <p14:creationId xmlns:p14="http://schemas.microsoft.com/office/powerpoint/2010/main" val="10448342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55215D-A0CB-4C8D-8866-31B83FA7BAF9}" type="slidenum">
              <a:rPr lang="en-US" smtClean="0"/>
              <a:t>16</a:t>
            </a:fld>
            <a:endParaRPr lang="en-US" dirty="0"/>
          </a:p>
        </p:txBody>
      </p:sp>
    </p:spTree>
    <p:extLst>
      <p:ext uri="{BB962C8B-B14F-4D97-AF65-F5344CB8AC3E}">
        <p14:creationId xmlns:p14="http://schemas.microsoft.com/office/powerpoint/2010/main" val="20450312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55215D-A0CB-4C8D-8866-31B83FA7BAF9}" type="slidenum">
              <a:rPr lang="en-US" smtClean="0"/>
              <a:t>17</a:t>
            </a:fld>
            <a:endParaRPr lang="en-US" dirty="0"/>
          </a:p>
        </p:txBody>
      </p:sp>
    </p:spTree>
    <p:extLst>
      <p:ext uri="{BB962C8B-B14F-4D97-AF65-F5344CB8AC3E}">
        <p14:creationId xmlns:p14="http://schemas.microsoft.com/office/powerpoint/2010/main" val="9091299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539472-40D9-A495-75CB-A505200D31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364599-9062-AFFD-280C-0DD9C0B379D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E35C3A9-A1D9-B08E-21CE-13F13326664C}"/>
              </a:ext>
            </a:extLst>
          </p:cNvPr>
          <p:cNvSpPr>
            <a:spLocks noGrp="1"/>
          </p:cNvSpPr>
          <p:nvPr>
            <p:ph type="body" idx="1"/>
          </p:nvPr>
        </p:nvSpPr>
        <p:spPr/>
        <p:txBody>
          <a:bodyPr/>
          <a:lstStyle/>
          <a:p>
            <a:r>
              <a:rPr lang="en-US" b="1" dirty="0"/>
              <a:t>Sources:</a:t>
            </a:r>
            <a:r>
              <a:rPr lang="en-US" dirty="0"/>
              <a:t> </a:t>
            </a:r>
          </a:p>
          <a:p>
            <a:r>
              <a:rPr lang="en-US" dirty="0">
                <a:hlinkClick r:id="rId3"/>
              </a:rPr>
              <a:t>One Big Beautiful Bill Act: Understanding the healthcare impacts</a:t>
            </a:r>
            <a:endParaRPr lang="en-US" dirty="0"/>
          </a:p>
          <a:p>
            <a:r>
              <a:rPr lang="en-US" dirty="0">
                <a:hlinkClick r:id="rId4"/>
              </a:rPr>
              <a:t>Fiscal Brief: The One Big Beautiful Bill Act of 2025</a:t>
            </a:r>
            <a:endParaRPr lang="en-US" dirty="0"/>
          </a:p>
        </p:txBody>
      </p:sp>
      <p:sp>
        <p:nvSpPr>
          <p:cNvPr id="4" name="Slide Number Placeholder 3">
            <a:extLst>
              <a:ext uri="{FF2B5EF4-FFF2-40B4-BE49-F238E27FC236}">
                <a16:creationId xmlns:a16="http://schemas.microsoft.com/office/drawing/2014/main" id="{1885C15B-2419-5EF6-CF90-C23A8A65F492}"/>
              </a:ext>
            </a:extLst>
          </p:cNvPr>
          <p:cNvSpPr>
            <a:spLocks noGrp="1"/>
          </p:cNvSpPr>
          <p:nvPr>
            <p:ph type="sldNum" sz="quarter" idx="5"/>
          </p:nvPr>
        </p:nvSpPr>
        <p:spPr/>
        <p:txBody>
          <a:bodyPr/>
          <a:lstStyle/>
          <a:p>
            <a:fld id="{2255215D-A0CB-4C8D-8866-31B83FA7BAF9}" type="slidenum">
              <a:rPr lang="en-US" smtClean="0"/>
              <a:t>18</a:t>
            </a:fld>
            <a:endParaRPr lang="en-US" dirty="0"/>
          </a:p>
        </p:txBody>
      </p:sp>
    </p:spTree>
    <p:extLst>
      <p:ext uri="{BB962C8B-B14F-4D97-AF65-F5344CB8AC3E}">
        <p14:creationId xmlns:p14="http://schemas.microsoft.com/office/powerpoint/2010/main" val="17079251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55215D-A0CB-4C8D-8866-31B83FA7BAF9}" type="slidenum">
              <a:rPr lang="en-US" smtClean="0"/>
              <a:t>20</a:t>
            </a:fld>
            <a:endParaRPr lang="en-US" dirty="0"/>
          </a:p>
        </p:txBody>
      </p:sp>
    </p:spTree>
    <p:extLst>
      <p:ext uri="{BB962C8B-B14F-4D97-AF65-F5344CB8AC3E}">
        <p14:creationId xmlns:p14="http://schemas.microsoft.com/office/powerpoint/2010/main" val="32493414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C23A21-0826-4969-99CF-0D972580E8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1D70CF-0A9C-D50E-4165-4573E889F19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E0ED025-6D61-04B9-BB32-6DA26137732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F2F7635-572B-2DAB-8504-402F8B02D926}"/>
              </a:ext>
            </a:extLst>
          </p:cNvPr>
          <p:cNvSpPr>
            <a:spLocks noGrp="1"/>
          </p:cNvSpPr>
          <p:nvPr>
            <p:ph type="sldNum" sz="quarter" idx="5"/>
          </p:nvPr>
        </p:nvSpPr>
        <p:spPr/>
        <p:txBody>
          <a:bodyPr/>
          <a:lstStyle/>
          <a:p>
            <a:fld id="{2255215D-A0CB-4C8D-8866-31B83FA7BAF9}" type="slidenum">
              <a:rPr lang="en-US" smtClean="0"/>
              <a:t>21</a:t>
            </a:fld>
            <a:endParaRPr lang="en-US" dirty="0"/>
          </a:p>
        </p:txBody>
      </p:sp>
    </p:spTree>
    <p:extLst>
      <p:ext uri="{BB962C8B-B14F-4D97-AF65-F5344CB8AC3E}">
        <p14:creationId xmlns:p14="http://schemas.microsoft.com/office/powerpoint/2010/main" val="24269887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775FCD-E029-CAE8-1307-D8C5C4371B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AC52ED-0A9A-BD37-B538-8F0B4AD1F2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336329A-557C-1974-D905-30EEA68DA63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F3AE033-8625-4ACB-6414-21826BAE2F63}"/>
              </a:ext>
            </a:extLst>
          </p:cNvPr>
          <p:cNvSpPr>
            <a:spLocks noGrp="1"/>
          </p:cNvSpPr>
          <p:nvPr>
            <p:ph type="sldNum" sz="quarter" idx="5"/>
          </p:nvPr>
        </p:nvSpPr>
        <p:spPr/>
        <p:txBody>
          <a:bodyPr/>
          <a:lstStyle/>
          <a:p>
            <a:fld id="{2255215D-A0CB-4C8D-8866-31B83FA7BAF9}" type="slidenum">
              <a:rPr lang="en-US" smtClean="0"/>
              <a:t>22</a:t>
            </a:fld>
            <a:endParaRPr lang="en-US" dirty="0"/>
          </a:p>
        </p:txBody>
      </p:sp>
    </p:spTree>
    <p:extLst>
      <p:ext uri="{BB962C8B-B14F-4D97-AF65-F5344CB8AC3E}">
        <p14:creationId xmlns:p14="http://schemas.microsoft.com/office/powerpoint/2010/main" val="2300870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EC2289-E685-994C-4EF6-6A77C7E40E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BF8B584-5F2D-62BC-A289-4B279C2CAE2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E84CEF7-1BB5-1DD2-AD84-EF684522720D}"/>
              </a:ext>
            </a:extLst>
          </p:cNvPr>
          <p:cNvSpPr>
            <a:spLocks noGrp="1"/>
          </p:cNvSpPr>
          <p:nvPr>
            <p:ph type="body" idx="1"/>
          </p:nvPr>
        </p:nvSpPr>
        <p:spPr/>
        <p:txBody>
          <a:bodyPr/>
          <a:lstStyle/>
          <a:p>
            <a:r>
              <a:rPr lang="en-US" dirty="0"/>
              <a:t>Source:  AB slides Bill sent</a:t>
            </a:r>
          </a:p>
        </p:txBody>
      </p:sp>
      <p:sp>
        <p:nvSpPr>
          <p:cNvPr id="4" name="Slide Number Placeholder 3">
            <a:extLst>
              <a:ext uri="{FF2B5EF4-FFF2-40B4-BE49-F238E27FC236}">
                <a16:creationId xmlns:a16="http://schemas.microsoft.com/office/drawing/2014/main" id="{81DD1C63-AB74-9108-C14C-45B0EC7A9D55}"/>
              </a:ext>
            </a:extLst>
          </p:cNvPr>
          <p:cNvSpPr>
            <a:spLocks noGrp="1"/>
          </p:cNvSpPr>
          <p:nvPr>
            <p:ph type="sldNum" sz="quarter" idx="5"/>
          </p:nvPr>
        </p:nvSpPr>
        <p:spPr/>
        <p:txBody>
          <a:bodyPr/>
          <a:lstStyle/>
          <a:p>
            <a:fld id="{2255215D-A0CB-4C8D-8866-31B83FA7BAF9}" type="slidenum">
              <a:rPr lang="en-US" smtClean="0"/>
              <a:t>24</a:t>
            </a:fld>
            <a:endParaRPr lang="en-US" dirty="0"/>
          </a:p>
        </p:txBody>
      </p:sp>
    </p:spTree>
    <p:extLst>
      <p:ext uri="{BB962C8B-B14F-4D97-AF65-F5344CB8AC3E}">
        <p14:creationId xmlns:p14="http://schemas.microsoft.com/office/powerpoint/2010/main" val="7578612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F9D178-CD5C-D25A-5AE2-788A25765A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A63BD1-43CA-C4D9-A990-58FC21E51BD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CF91CDF-4FD3-26DA-1C99-B4E50FE756C4}"/>
              </a:ext>
            </a:extLst>
          </p:cNvPr>
          <p:cNvSpPr>
            <a:spLocks noGrp="1"/>
          </p:cNvSpPr>
          <p:nvPr>
            <p:ph type="body" idx="1"/>
          </p:nvPr>
        </p:nvSpPr>
        <p:spPr/>
        <p:txBody>
          <a:bodyPr/>
          <a:lstStyle/>
          <a:p>
            <a:r>
              <a:rPr lang="en-US" dirty="0"/>
              <a:t>8.7M few (Director Forum Slide deck)</a:t>
            </a:r>
          </a:p>
          <a:p>
            <a:endParaRPr lang="en-US" dirty="0"/>
          </a:p>
          <a:p>
            <a:endParaRPr lang="en-US" dirty="0"/>
          </a:p>
          <a:p>
            <a:r>
              <a:rPr lang="en-US" b="1" dirty="0"/>
              <a:t>NHCHC Fact Sheet (health equity impact on maternal &amp; chronic care)</a:t>
            </a:r>
            <a:br>
              <a:rPr lang="en-US" dirty="0"/>
            </a:br>
            <a:r>
              <a:rPr lang="en-US" dirty="0"/>
              <a:t>https://nhchc.org/wp-content/uploads/2025/07/Big-Beautiful-Bill-Act-fact-sheet.pdf</a:t>
            </a:r>
          </a:p>
          <a:p>
            <a:r>
              <a:rPr lang="en-US" dirty="0"/>
              <a:t>Worsening health conditions: Without coverage, patients will be much less able to access the health care services they need to manage chronic illnesses, improve health outcomes, and achieve stability. The high cost of care when uninsured will increase medical debt and deter people from seeking treatment, causing people to get sicker and increasingly dependent on hospitals and emergency departments for routine care.</a:t>
            </a:r>
          </a:p>
          <a:p>
            <a:endParaRPr lang="en-US" b="1" dirty="0"/>
          </a:p>
          <a:p>
            <a:r>
              <a:rPr lang="en-US" b="1" dirty="0"/>
              <a:t>*With cuts, hospitals may have to rollback maternal health programs.</a:t>
            </a:r>
          </a:p>
          <a:p>
            <a:endParaRPr lang="en-US" b="1" dirty="0"/>
          </a:p>
          <a:p>
            <a:endParaRPr lang="en-US" b="1" dirty="0"/>
          </a:p>
          <a:p>
            <a:r>
              <a:rPr lang="en-US" b="1" dirty="0"/>
              <a:t>CA Immigrant Policy Center (Safety net)</a:t>
            </a:r>
            <a:br>
              <a:rPr lang="en-US" dirty="0"/>
            </a:br>
            <a:r>
              <a:rPr lang="en-US" dirty="0"/>
              <a:t>https://caimmigrant.org/wp-content/uploads/2025/07/Breaking-Down-HR-1.pdf</a:t>
            </a:r>
          </a:p>
          <a:p>
            <a:endParaRPr lang="en-US" dirty="0"/>
          </a:p>
          <a:p>
            <a:r>
              <a:rPr lang="en-US" dirty="0">
                <a:hlinkClick r:id="rId3"/>
              </a:rPr>
              <a:t>Fact Sheet</a:t>
            </a:r>
            <a:endParaRPr lang="en-US" dirty="0"/>
          </a:p>
          <a:p>
            <a:r>
              <a:rPr lang="en-US" dirty="0"/>
              <a:t>Food assistance/SNAP provisions: Over 22 million families likely to lose food assistance because the OBBBA expands work requirements, removes eligibility for refugees/asylees without permanent residency, caps future benefit increases, and adds penalties to states for error rates</a:t>
            </a:r>
          </a:p>
        </p:txBody>
      </p:sp>
      <p:sp>
        <p:nvSpPr>
          <p:cNvPr id="4" name="Slide Number Placeholder 3">
            <a:extLst>
              <a:ext uri="{FF2B5EF4-FFF2-40B4-BE49-F238E27FC236}">
                <a16:creationId xmlns:a16="http://schemas.microsoft.com/office/drawing/2014/main" id="{2F62CB35-0644-E525-232A-F5476E409120}"/>
              </a:ext>
            </a:extLst>
          </p:cNvPr>
          <p:cNvSpPr>
            <a:spLocks noGrp="1"/>
          </p:cNvSpPr>
          <p:nvPr>
            <p:ph type="sldNum" sz="quarter" idx="5"/>
          </p:nvPr>
        </p:nvSpPr>
        <p:spPr/>
        <p:txBody>
          <a:bodyPr/>
          <a:lstStyle/>
          <a:p>
            <a:fld id="{2255215D-A0CB-4C8D-8866-31B83FA7BAF9}" type="slidenum">
              <a:rPr lang="en-US" smtClean="0"/>
              <a:t>25</a:t>
            </a:fld>
            <a:endParaRPr lang="en-US" dirty="0"/>
          </a:p>
        </p:txBody>
      </p:sp>
    </p:spTree>
    <p:extLst>
      <p:ext uri="{BB962C8B-B14F-4D97-AF65-F5344CB8AC3E}">
        <p14:creationId xmlns:p14="http://schemas.microsoft.com/office/powerpoint/2010/main" val="28025617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55215D-A0CB-4C8D-8866-31B83FA7BAF9}" type="slidenum">
              <a:rPr lang="en-US" smtClean="0"/>
              <a:t>26</a:t>
            </a:fld>
            <a:endParaRPr lang="en-US" dirty="0"/>
          </a:p>
        </p:txBody>
      </p:sp>
    </p:spTree>
    <p:extLst>
      <p:ext uri="{BB962C8B-B14F-4D97-AF65-F5344CB8AC3E}">
        <p14:creationId xmlns:p14="http://schemas.microsoft.com/office/powerpoint/2010/main" val="28930939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55215D-A0CB-4C8D-8866-31B83FA7BAF9}" type="slidenum">
              <a:rPr lang="en-US" smtClean="0"/>
              <a:t>27</a:t>
            </a:fld>
            <a:endParaRPr lang="en-US" dirty="0"/>
          </a:p>
        </p:txBody>
      </p:sp>
    </p:spTree>
    <p:extLst>
      <p:ext uri="{BB962C8B-B14F-4D97-AF65-F5344CB8AC3E}">
        <p14:creationId xmlns:p14="http://schemas.microsoft.com/office/powerpoint/2010/main" val="13517521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55215D-A0CB-4C8D-8866-31B83FA7BAF9}" type="slidenum">
              <a:rPr lang="en-US" smtClean="0"/>
              <a:t>2</a:t>
            </a:fld>
            <a:endParaRPr lang="en-US" dirty="0"/>
          </a:p>
        </p:txBody>
      </p:sp>
    </p:spTree>
    <p:extLst>
      <p:ext uri="{BB962C8B-B14F-4D97-AF65-F5344CB8AC3E}">
        <p14:creationId xmlns:p14="http://schemas.microsoft.com/office/powerpoint/2010/main" val="23415681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58C5C9-A8FE-04D5-F9D7-E665E4AA0DA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866083-D8AA-6E0D-6492-32F3A26D80F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D53AF1F-0549-F643-48FC-315CB14AD84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CB269E1-A692-2081-469C-B613354F3E57}"/>
              </a:ext>
            </a:extLst>
          </p:cNvPr>
          <p:cNvSpPr>
            <a:spLocks noGrp="1"/>
          </p:cNvSpPr>
          <p:nvPr>
            <p:ph type="sldNum" sz="quarter" idx="5"/>
          </p:nvPr>
        </p:nvSpPr>
        <p:spPr/>
        <p:txBody>
          <a:bodyPr/>
          <a:lstStyle/>
          <a:p>
            <a:fld id="{2255215D-A0CB-4C8D-8866-31B83FA7BAF9}" type="slidenum">
              <a:rPr lang="en-US" smtClean="0"/>
              <a:t>28</a:t>
            </a:fld>
            <a:endParaRPr lang="en-US" dirty="0"/>
          </a:p>
        </p:txBody>
      </p:sp>
    </p:spTree>
    <p:extLst>
      <p:ext uri="{BB962C8B-B14F-4D97-AF65-F5344CB8AC3E}">
        <p14:creationId xmlns:p14="http://schemas.microsoft.com/office/powerpoint/2010/main" val="3543170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55215D-A0CB-4C8D-8866-31B83FA7BAF9}" type="slidenum">
              <a:rPr lang="en-US" smtClean="0"/>
              <a:t>3</a:t>
            </a:fld>
            <a:endParaRPr lang="en-US" dirty="0"/>
          </a:p>
        </p:txBody>
      </p:sp>
    </p:spTree>
    <p:extLst>
      <p:ext uri="{BB962C8B-B14F-4D97-AF65-F5344CB8AC3E}">
        <p14:creationId xmlns:p14="http://schemas.microsoft.com/office/powerpoint/2010/main" val="13223720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8E3869-08CE-88B0-0CCB-3DC276C40FF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FAD97C-447F-6A00-72C5-8D483FD36D6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EC9B0F4-D7E2-F54A-8C31-2E9697DFF70D}"/>
              </a:ext>
            </a:extLst>
          </p:cNvPr>
          <p:cNvSpPr>
            <a:spLocks noGrp="1"/>
          </p:cNvSpPr>
          <p:nvPr>
            <p:ph type="body" idx="1"/>
          </p:nvPr>
        </p:nvSpPr>
        <p:spPr/>
        <p:txBody>
          <a:bodyPr/>
          <a:lstStyle/>
          <a:p>
            <a:r>
              <a:rPr lang="en-US" dirty="0"/>
              <a:t>Sources:</a:t>
            </a:r>
          </a:p>
          <a:p>
            <a:r>
              <a:rPr lang="en-US" dirty="0">
                <a:hlinkClick r:id="rId3"/>
              </a:rPr>
              <a:t>One Big Beautiful Bill Act: Understanding the healthcare impacts</a:t>
            </a:r>
            <a:endParaRPr lang="en-US" dirty="0"/>
          </a:p>
          <a:p>
            <a:endParaRPr lang="en-US" dirty="0"/>
          </a:p>
          <a:p>
            <a:r>
              <a:rPr lang="en-US" dirty="0"/>
              <a:t>8.7M few (Director Forum Slide deck)</a:t>
            </a:r>
          </a:p>
        </p:txBody>
      </p:sp>
      <p:sp>
        <p:nvSpPr>
          <p:cNvPr id="4" name="Slide Number Placeholder 3">
            <a:extLst>
              <a:ext uri="{FF2B5EF4-FFF2-40B4-BE49-F238E27FC236}">
                <a16:creationId xmlns:a16="http://schemas.microsoft.com/office/drawing/2014/main" id="{AA4941A5-E3FE-37BE-C7EC-8E43BB741C81}"/>
              </a:ext>
            </a:extLst>
          </p:cNvPr>
          <p:cNvSpPr>
            <a:spLocks noGrp="1"/>
          </p:cNvSpPr>
          <p:nvPr>
            <p:ph type="sldNum" sz="quarter" idx="5"/>
          </p:nvPr>
        </p:nvSpPr>
        <p:spPr/>
        <p:txBody>
          <a:bodyPr/>
          <a:lstStyle/>
          <a:p>
            <a:pPr defTabSz="931774">
              <a:defRPr/>
            </a:pPr>
            <a:fld id="{2255215D-A0CB-4C8D-8866-31B83FA7BAF9}" type="slidenum">
              <a:rPr lang="en-US">
                <a:solidFill>
                  <a:prstClr val="black"/>
                </a:solidFill>
                <a:latin typeface="Calibri" panose="020F0502020204030204"/>
              </a:rPr>
              <a:pPr defTabSz="931774">
                <a:defRPr/>
              </a:pPr>
              <a:t>10</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40250744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3E339C-6E18-BB0B-B9AD-E17ED3A173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88F899-88D3-BD9B-9385-C03A3FCD1E9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FB6C4D-958B-AB14-10E5-63A701BAC28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2A003BC-6E3F-92E3-77D2-67D573B08231}"/>
              </a:ext>
            </a:extLst>
          </p:cNvPr>
          <p:cNvSpPr>
            <a:spLocks noGrp="1"/>
          </p:cNvSpPr>
          <p:nvPr>
            <p:ph type="sldNum" sz="quarter" idx="5"/>
          </p:nvPr>
        </p:nvSpPr>
        <p:spPr/>
        <p:txBody>
          <a:bodyPr/>
          <a:lstStyle/>
          <a:p>
            <a:fld id="{2255215D-A0CB-4C8D-8866-31B83FA7BAF9}" type="slidenum">
              <a:rPr lang="en-US" smtClean="0"/>
              <a:t>11</a:t>
            </a:fld>
            <a:endParaRPr lang="en-US" dirty="0"/>
          </a:p>
        </p:txBody>
      </p:sp>
    </p:spTree>
    <p:extLst>
      <p:ext uri="{BB962C8B-B14F-4D97-AF65-F5344CB8AC3E}">
        <p14:creationId xmlns:p14="http://schemas.microsoft.com/office/powerpoint/2010/main" val="38234498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55215D-A0CB-4C8D-8866-31B83FA7BAF9}" type="slidenum">
              <a:rPr lang="en-US" smtClean="0"/>
              <a:t>12</a:t>
            </a:fld>
            <a:endParaRPr lang="en-US" dirty="0"/>
          </a:p>
        </p:txBody>
      </p:sp>
    </p:spTree>
    <p:extLst>
      <p:ext uri="{BB962C8B-B14F-4D97-AF65-F5344CB8AC3E}">
        <p14:creationId xmlns:p14="http://schemas.microsoft.com/office/powerpoint/2010/main" val="18644378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Sources:</a:t>
            </a:r>
            <a:r>
              <a:rPr lang="en-US" dirty="0"/>
              <a:t> </a:t>
            </a:r>
          </a:p>
          <a:p>
            <a:r>
              <a:rPr lang="en-US" dirty="0">
                <a:hlinkClick r:id="rId3"/>
              </a:rPr>
              <a:t>One Big Beautiful Bill Act: Understanding the healthcare impacts</a:t>
            </a:r>
            <a:endParaRPr lang="en-US" dirty="0"/>
          </a:p>
          <a:p>
            <a:r>
              <a:rPr lang="en-US" dirty="0">
                <a:hlinkClick r:id="rId4"/>
              </a:rPr>
              <a:t>Fiscal Brief: The One Big Beautiful Bill Act of 2025</a:t>
            </a:r>
            <a:endParaRPr lang="en-US" dirty="0"/>
          </a:p>
        </p:txBody>
      </p:sp>
      <p:sp>
        <p:nvSpPr>
          <p:cNvPr id="4" name="Slide Number Placeholder 3"/>
          <p:cNvSpPr>
            <a:spLocks noGrp="1"/>
          </p:cNvSpPr>
          <p:nvPr>
            <p:ph type="sldNum" sz="quarter" idx="5"/>
          </p:nvPr>
        </p:nvSpPr>
        <p:spPr/>
        <p:txBody>
          <a:bodyPr/>
          <a:lstStyle/>
          <a:p>
            <a:fld id="{2255215D-A0CB-4C8D-8866-31B83FA7BAF9}" type="slidenum">
              <a:rPr lang="en-US" smtClean="0"/>
              <a:t>13</a:t>
            </a:fld>
            <a:endParaRPr lang="en-US" dirty="0"/>
          </a:p>
        </p:txBody>
      </p:sp>
    </p:spTree>
    <p:extLst>
      <p:ext uri="{BB962C8B-B14F-4D97-AF65-F5344CB8AC3E}">
        <p14:creationId xmlns:p14="http://schemas.microsoft.com/office/powerpoint/2010/main" val="27513491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D361A3-D610-0662-1217-1019D0AA19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234C35-5298-8E17-0409-14EB2A3856B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E1B5FC6-D971-8E9C-BDD0-E2CBF8ECCBEC}"/>
              </a:ext>
            </a:extLst>
          </p:cNvPr>
          <p:cNvSpPr>
            <a:spLocks noGrp="1"/>
          </p:cNvSpPr>
          <p:nvPr>
            <p:ph type="body" idx="1"/>
          </p:nvPr>
        </p:nvSpPr>
        <p:spPr/>
        <p:txBody>
          <a:bodyPr/>
          <a:lstStyle/>
          <a:p>
            <a:r>
              <a:rPr lang="en-US" b="1" dirty="0"/>
              <a:t>Sources:</a:t>
            </a:r>
            <a:r>
              <a:rPr lang="en-US" dirty="0"/>
              <a:t> </a:t>
            </a:r>
          </a:p>
          <a:p>
            <a:r>
              <a:rPr lang="en-US" dirty="0">
                <a:hlinkClick r:id="rId3"/>
              </a:rPr>
              <a:t>One Big Beautiful Bill Act: Understanding the healthcare impacts</a:t>
            </a:r>
            <a:endParaRPr lang="en-US" dirty="0"/>
          </a:p>
          <a:p>
            <a:r>
              <a:rPr lang="en-US" dirty="0">
                <a:hlinkClick r:id="rId4"/>
              </a:rPr>
              <a:t>Fiscal Brief: The One Big Beautiful Bill Act of 2025</a:t>
            </a:r>
            <a:endParaRPr lang="en-US" dirty="0"/>
          </a:p>
        </p:txBody>
      </p:sp>
      <p:sp>
        <p:nvSpPr>
          <p:cNvPr id="4" name="Slide Number Placeholder 3">
            <a:extLst>
              <a:ext uri="{FF2B5EF4-FFF2-40B4-BE49-F238E27FC236}">
                <a16:creationId xmlns:a16="http://schemas.microsoft.com/office/drawing/2014/main" id="{742CB548-7F34-6C42-1A8E-32DCC42FD67F}"/>
              </a:ext>
            </a:extLst>
          </p:cNvPr>
          <p:cNvSpPr>
            <a:spLocks noGrp="1"/>
          </p:cNvSpPr>
          <p:nvPr>
            <p:ph type="sldNum" sz="quarter" idx="5"/>
          </p:nvPr>
        </p:nvSpPr>
        <p:spPr/>
        <p:txBody>
          <a:bodyPr/>
          <a:lstStyle/>
          <a:p>
            <a:fld id="{2255215D-A0CB-4C8D-8866-31B83FA7BAF9}" type="slidenum">
              <a:rPr lang="en-US" smtClean="0"/>
              <a:t>14</a:t>
            </a:fld>
            <a:endParaRPr lang="en-US" dirty="0"/>
          </a:p>
        </p:txBody>
      </p:sp>
    </p:spTree>
    <p:extLst>
      <p:ext uri="{BB962C8B-B14F-4D97-AF65-F5344CB8AC3E}">
        <p14:creationId xmlns:p14="http://schemas.microsoft.com/office/powerpoint/2010/main" val="6081115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5CEAA9-D603-1C92-6958-23EB623554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BC7F47-538A-6B46-7AE6-10264CBB067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8D2693C-868C-6B37-B43B-20EC7EE10FE1}"/>
              </a:ext>
            </a:extLst>
          </p:cNvPr>
          <p:cNvSpPr>
            <a:spLocks noGrp="1"/>
          </p:cNvSpPr>
          <p:nvPr>
            <p:ph type="body" idx="1"/>
          </p:nvPr>
        </p:nvSpPr>
        <p:spPr/>
        <p:txBody>
          <a:bodyPr/>
          <a:lstStyle/>
          <a:p>
            <a:r>
              <a:rPr lang="en-US" b="1" dirty="0"/>
              <a:t>Sources:</a:t>
            </a:r>
            <a:r>
              <a:rPr lang="en-US" dirty="0"/>
              <a:t> </a:t>
            </a:r>
          </a:p>
          <a:p>
            <a:r>
              <a:rPr lang="en-US" dirty="0">
                <a:hlinkClick r:id="rId3"/>
              </a:rPr>
              <a:t>One Big Beautiful Bill Act: Understanding the healthcare impacts</a:t>
            </a:r>
            <a:endParaRPr lang="en-US" dirty="0"/>
          </a:p>
          <a:p>
            <a:r>
              <a:rPr lang="en-US" dirty="0">
                <a:hlinkClick r:id="rId4"/>
              </a:rPr>
              <a:t>Fiscal Brief: The One Big Beautiful Bill Act of 2025</a:t>
            </a:r>
            <a:endParaRPr lang="en-US" dirty="0"/>
          </a:p>
        </p:txBody>
      </p:sp>
      <p:sp>
        <p:nvSpPr>
          <p:cNvPr id="4" name="Slide Number Placeholder 3">
            <a:extLst>
              <a:ext uri="{FF2B5EF4-FFF2-40B4-BE49-F238E27FC236}">
                <a16:creationId xmlns:a16="http://schemas.microsoft.com/office/drawing/2014/main" id="{69E682B7-91F0-AC30-674A-9B85ABAE57E1}"/>
              </a:ext>
            </a:extLst>
          </p:cNvPr>
          <p:cNvSpPr>
            <a:spLocks noGrp="1"/>
          </p:cNvSpPr>
          <p:nvPr>
            <p:ph type="sldNum" sz="quarter" idx="5"/>
          </p:nvPr>
        </p:nvSpPr>
        <p:spPr/>
        <p:txBody>
          <a:bodyPr/>
          <a:lstStyle/>
          <a:p>
            <a:fld id="{2255215D-A0CB-4C8D-8866-31B83FA7BAF9}" type="slidenum">
              <a:rPr lang="en-US" smtClean="0"/>
              <a:t>15</a:t>
            </a:fld>
            <a:endParaRPr lang="en-US"/>
          </a:p>
        </p:txBody>
      </p:sp>
    </p:spTree>
    <p:extLst>
      <p:ext uri="{BB962C8B-B14F-4D97-AF65-F5344CB8AC3E}">
        <p14:creationId xmlns:p14="http://schemas.microsoft.com/office/powerpoint/2010/main" val="35912900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02BB27BE-AB63-B764-69A7-3BA7902C5BAC}"/>
              </a:ext>
            </a:extLst>
          </p:cNvPr>
          <p:cNvSpPr>
            <a:spLocks noGrp="1"/>
          </p:cNvSpPr>
          <p:nvPr>
            <p:ph type="pic" sz="quarter" idx="10"/>
          </p:nvPr>
        </p:nvSpPr>
        <p:spPr>
          <a:xfrm>
            <a:off x="6357564" y="0"/>
            <a:ext cx="5834438" cy="6858000"/>
          </a:xfrm>
          <a:custGeom>
            <a:avLst/>
            <a:gdLst>
              <a:gd name="connsiteX0" fmla="*/ 5765358 w 5834438"/>
              <a:gd name="connsiteY0" fmla="*/ 0 h 6858000"/>
              <a:gd name="connsiteX1" fmla="*/ 5834438 w 5834438"/>
              <a:gd name="connsiteY1" fmla="*/ 217 h 6858000"/>
              <a:gd name="connsiteX2" fmla="*/ 5834438 w 5834438"/>
              <a:gd name="connsiteY2" fmla="*/ 6855412 h 6858000"/>
              <a:gd name="connsiteX3" fmla="*/ 5782301 w 5834438"/>
              <a:gd name="connsiteY3" fmla="*/ 6857802 h 6858000"/>
              <a:gd name="connsiteX4" fmla="*/ 4542517 w 5834438"/>
              <a:gd name="connsiteY4" fmla="*/ 6856497 h 6858000"/>
              <a:gd name="connsiteX5" fmla="*/ 4462573 w 5834438"/>
              <a:gd name="connsiteY5" fmla="*/ 6822827 h 6858000"/>
              <a:gd name="connsiteX6" fmla="*/ 2988607 w 5834438"/>
              <a:gd name="connsiteY6" fmla="*/ 5350380 h 6858000"/>
              <a:gd name="connsiteX7" fmla="*/ 462768 w 5834438"/>
              <a:gd name="connsiteY7" fmla="*/ 2823455 h 6858000"/>
              <a:gd name="connsiteX8" fmla="*/ 29159 w 5834438"/>
              <a:gd name="connsiteY8" fmla="*/ 2016414 h 6858000"/>
              <a:gd name="connsiteX9" fmla="*/ 285285 w 5834438"/>
              <a:gd name="connsiteY9" fmla="*/ 830506 h 6858000"/>
              <a:gd name="connsiteX10" fmla="*/ 477324 w 5834438"/>
              <a:gd name="connsiteY10" fmla="*/ 605229 h 6858000"/>
              <a:gd name="connsiteX11" fmla="*/ 1048445 w 5834438"/>
              <a:gd name="connsiteY11" fmla="*/ 34758 h 6858000"/>
              <a:gd name="connsiteX12" fmla="*/ 1123827 w 5834438"/>
              <a:gd name="connsiteY12" fmla="*/ 1521 h 6858000"/>
              <a:gd name="connsiteX13" fmla="*/ 4442154 w 5834438"/>
              <a:gd name="connsiteY13" fmla="*/ 217 h 6858000"/>
              <a:gd name="connsiteX14" fmla="*/ 5765358 w 5834438"/>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834438" h="6858000">
                <a:moveTo>
                  <a:pt x="5765358" y="0"/>
                </a:moveTo>
                <a:cubicBezTo>
                  <a:pt x="5787298" y="217"/>
                  <a:pt x="5809455" y="217"/>
                  <a:pt x="5834438" y="217"/>
                </a:cubicBezTo>
                <a:cubicBezTo>
                  <a:pt x="5834438" y="2288178"/>
                  <a:pt x="5834438" y="4570057"/>
                  <a:pt x="5834438" y="6855412"/>
                </a:cubicBezTo>
                <a:cubicBezTo>
                  <a:pt x="5815974" y="6856281"/>
                  <a:pt x="5799028" y="6857802"/>
                  <a:pt x="5782301" y="6857802"/>
                </a:cubicBezTo>
                <a:cubicBezTo>
                  <a:pt x="5369111" y="6858018"/>
                  <a:pt x="4955707" y="6858454"/>
                  <a:pt x="4542517" y="6856497"/>
                </a:cubicBezTo>
                <a:cubicBezTo>
                  <a:pt x="4515363" y="6856281"/>
                  <a:pt x="4481690" y="6841944"/>
                  <a:pt x="4462573" y="6822827"/>
                </a:cubicBezTo>
                <a:cubicBezTo>
                  <a:pt x="3970311" y="6332952"/>
                  <a:pt x="3479567" y="5841559"/>
                  <a:pt x="2988607" y="5350380"/>
                </a:cubicBezTo>
                <a:cubicBezTo>
                  <a:pt x="2146588" y="4508145"/>
                  <a:pt x="1304787" y="3665693"/>
                  <a:pt x="462768" y="2823455"/>
                </a:cubicBezTo>
                <a:cubicBezTo>
                  <a:pt x="237056" y="2597962"/>
                  <a:pt x="86946" y="2329888"/>
                  <a:pt x="29159" y="2016414"/>
                </a:cubicBezTo>
                <a:cubicBezTo>
                  <a:pt x="-50132" y="1587366"/>
                  <a:pt x="31333" y="1188515"/>
                  <a:pt x="285285" y="830506"/>
                </a:cubicBezTo>
                <a:cubicBezTo>
                  <a:pt x="342200" y="750345"/>
                  <a:pt x="408460" y="675615"/>
                  <a:pt x="477324" y="605229"/>
                </a:cubicBezTo>
                <a:cubicBezTo>
                  <a:pt x="665452" y="412754"/>
                  <a:pt x="856622" y="223539"/>
                  <a:pt x="1048445" y="34758"/>
                </a:cubicBezTo>
                <a:cubicBezTo>
                  <a:pt x="1066910" y="16510"/>
                  <a:pt x="1098411" y="1738"/>
                  <a:pt x="1123827" y="1521"/>
                </a:cubicBezTo>
                <a:cubicBezTo>
                  <a:pt x="2230008" y="0"/>
                  <a:pt x="3335973" y="217"/>
                  <a:pt x="4442154" y="217"/>
                </a:cubicBezTo>
                <a:cubicBezTo>
                  <a:pt x="4883148" y="217"/>
                  <a:pt x="5324144" y="217"/>
                  <a:pt x="5765358" y="0"/>
                </a:cubicBezTo>
                <a:close/>
              </a:path>
            </a:pathLst>
          </a:custGeom>
        </p:spPr>
        <p:txBody>
          <a:bodyPr wrap="square">
            <a:noAutofit/>
          </a:bodyPr>
          <a:lstStyle/>
          <a:p>
            <a:endParaRPr lang="en-US" dirty="0"/>
          </a:p>
        </p:txBody>
      </p:sp>
    </p:spTree>
    <p:extLst>
      <p:ext uri="{BB962C8B-B14F-4D97-AF65-F5344CB8AC3E}">
        <p14:creationId xmlns:p14="http://schemas.microsoft.com/office/powerpoint/2010/main" val="245404036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Comparison">
    <p:spTree>
      <p:nvGrpSpPr>
        <p:cNvPr id="1" name=""/>
        <p:cNvGrpSpPr/>
        <p:nvPr/>
      </p:nvGrpSpPr>
      <p:grpSpPr>
        <a:xfrm>
          <a:off x="0" y="0"/>
          <a:ext cx="0" cy="0"/>
          <a:chOff x="0" y="0"/>
          <a:chExt cx="0" cy="0"/>
        </a:xfrm>
      </p:grpSpPr>
      <p:sp>
        <p:nvSpPr>
          <p:cNvPr id="10" name="Text Placeholder 13">
            <a:extLst>
              <a:ext uri="{FF2B5EF4-FFF2-40B4-BE49-F238E27FC236}">
                <a16:creationId xmlns:a16="http://schemas.microsoft.com/office/drawing/2014/main" id="{061A5BD7-AA9C-6C78-C1DC-D1A6D487C272}"/>
              </a:ext>
            </a:extLst>
          </p:cNvPr>
          <p:cNvSpPr>
            <a:spLocks noGrp="1"/>
          </p:cNvSpPr>
          <p:nvPr>
            <p:ph type="body" sz="quarter" idx="11"/>
          </p:nvPr>
        </p:nvSpPr>
        <p:spPr>
          <a:xfrm>
            <a:off x="772760" y="872241"/>
            <a:ext cx="5566820" cy="615553"/>
          </a:xfrm>
        </p:spPr>
        <p:txBody>
          <a:bodyPr vert="horz" wrap="square" lIns="0" tIns="0" rIns="0" bIns="0" rtlCol="0" anchor="ctr">
            <a:spAutoFit/>
          </a:bodyPr>
          <a:lstStyle>
            <a:lvl1pPr marL="0" indent="0">
              <a:lnSpc>
                <a:spcPct val="100000"/>
              </a:lnSpc>
              <a:buNone/>
              <a:defRPr lang="en-US" sz="4000" b="1" smtClean="0">
                <a:latin typeface="Segoe UI" panose="020B0502040204020203" pitchFamily="34" charset="0"/>
                <a:ea typeface="+mj-ea"/>
                <a:cs typeface="Segoe UI" panose="020B0502040204020203" pitchFamily="34" charset="0"/>
              </a:defRPr>
            </a:lvl1pPr>
            <a:lvl2pPr>
              <a:defRPr lang="en-US" sz="1800" smtClean="0"/>
            </a:lvl2pPr>
            <a:lvl3pPr>
              <a:defRPr lang="en-US" sz="1800" smtClean="0"/>
            </a:lvl3pPr>
            <a:lvl4pPr>
              <a:defRPr lang="en-US" smtClean="0"/>
            </a:lvl4pPr>
            <a:lvl5pPr>
              <a:defRPr lang="en-US"/>
            </a:lvl5pPr>
          </a:lstStyle>
          <a:p>
            <a:pPr marL="342900" lvl="0" indent="-571500" defTabSz="1218987">
              <a:spcBef>
                <a:spcPct val="0"/>
              </a:spcBef>
            </a:pPr>
            <a:endParaRPr lang="en-US" dirty="0"/>
          </a:p>
        </p:txBody>
      </p:sp>
    </p:spTree>
    <p:extLst>
      <p:ext uri="{BB962C8B-B14F-4D97-AF65-F5344CB8AC3E}">
        <p14:creationId xmlns:p14="http://schemas.microsoft.com/office/powerpoint/2010/main" val="29485031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Comparison">
    <p:spTree>
      <p:nvGrpSpPr>
        <p:cNvPr id="1" name=""/>
        <p:cNvGrpSpPr/>
        <p:nvPr/>
      </p:nvGrpSpPr>
      <p:grpSpPr>
        <a:xfrm>
          <a:off x="0" y="0"/>
          <a:ext cx="0" cy="0"/>
          <a:chOff x="0" y="0"/>
          <a:chExt cx="0" cy="0"/>
        </a:xfrm>
      </p:grpSpPr>
      <p:sp>
        <p:nvSpPr>
          <p:cNvPr id="10" name="Text Placeholder 13">
            <a:extLst>
              <a:ext uri="{FF2B5EF4-FFF2-40B4-BE49-F238E27FC236}">
                <a16:creationId xmlns:a16="http://schemas.microsoft.com/office/drawing/2014/main" id="{061A5BD7-AA9C-6C78-C1DC-D1A6D487C272}"/>
              </a:ext>
            </a:extLst>
          </p:cNvPr>
          <p:cNvSpPr>
            <a:spLocks noGrp="1"/>
          </p:cNvSpPr>
          <p:nvPr>
            <p:ph type="body" sz="quarter" idx="11"/>
          </p:nvPr>
        </p:nvSpPr>
        <p:spPr>
          <a:xfrm>
            <a:off x="772760" y="872241"/>
            <a:ext cx="5566820" cy="615553"/>
          </a:xfrm>
        </p:spPr>
        <p:txBody>
          <a:bodyPr vert="horz" wrap="square" lIns="0" tIns="0" rIns="0" bIns="0" rtlCol="0" anchor="ctr">
            <a:spAutoFit/>
          </a:bodyPr>
          <a:lstStyle>
            <a:lvl1pPr marL="0" indent="0">
              <a:lnSpc>
                <a:spcPct val="100000"/>
              </a:lnSpc>
              <a:buNone/>
              <a:defRPr lang="en-US" sz="4000" b="1" smtClean="0">
                <a:latin typeface="Segoe UI" panose="020B0502040204020203" pitchFamily="34" charset="0"/>
                <a:ea typeface="+mj-ea"/>
                <a:cs typeface="Segoe UI" panose="020B0502040204020203" pitchFamily="34" charset="0"/>
              </a:defRPr>
            </a:lvl1pPr>
            <a:lvl2pPr>
              <a:defRPr lang="en-US" sz="1800" smtClean="0"/>
            </a:lvl2pPr>
            <a:lvl3pPr>
              <a:defRPr lang="en-US" sz="1800" smtClean="0"/>
            </a:lvl3pPr>
            <a:lvl4pPr>
              <a:defRPr lang="en-US" smtClean="0"/>
            </a:lvl4pPr>
            <a:lvl5pPr>
              <a:defRPr lang="en-US"/>
            </a:lvl5pPr>
          </a:lstStyle>
          <a:p>
            <a:pPr marL="342900" lvl="0" indent="-571500" defTabSz="1218987">
              <a:spcBef>
                <a:spcPct val="0"/>
              </a:spcBef>
            </a:pPr>
            <a:endParaRPr lang="en-US" dirty="0"/>
          </a:p>
        </p:txBody>
      </p:sp>
    </p:spTree>
    <p:extLst>
      <p:ext uri="{BB962C8B-B14F-4D97-AF65-F5344CB8AC3E}">
        <p14:creationId xmlns:p14="http://schemas.microsoft.com/office/powerpoint/2010/main" val="8232555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Comparison">
    <p:spTree>
      <p:nvGrpSpPr>
        <p:cNvPr id="1" name=""/>
        <p:cNvGrpSpPr/>
        <p:nvPr/>
      </p:nvGrpSpPr>
      <p:grpSpPr>
        <a:xfrm>
          <a:off x="0" y="0"/>
          <a:ext cx="0" cy="0"/>
          <a:chOff x="0" y="0"/>
          <a:chExt cx="0" cy="0"/>
        </a:xfrm>
      </p:grpSpPr>
      <p:sp>
        <p:nvSpPr>
          <p:cNvPr id="10" name="Text Placeholder 13">
            <a:extLst>
              <a:ext uri="{FF2B5EF4-FFF2-40B4-BE49-F238E27FC236}">
                <a16:creationId xmlns:a16="http://schemas.microsoft.com/office/drawing/2014/main" id="{061A5BD7-AA9C-6C78-C1DC-D1A6D487C272}"/>
              </a:ext>
            </a:extLst>
          </p:cNvPr>
          <p:cNvSpPr>
            <a:spLocks noGrp="1"/>
          </p:cNvSpPr>
          <p:nvPr>
            <p:ph type="body" sz="quarter" idx="11"/>
          </p:nvPr>
        </p:nvSpPr>
        <p:spPr>
          <a:xfrm>
            <a:off x="772760" y="872241"/>
            <a:ext cx="5566820" cy="615553"/>
          </a:xfrm>
        </p:spPr>
        <p:txBody>
          <a:bodyPr vert="horz" wrap="square" lIns="0" tIns="0" rIns="0" bIns="0" rtlCol="0" anchor="ctr">
            <a:spAutoFit/>
          </a:bodyPr>
          <a:lstStyle>
            <a:lvl1pPr marL="0" indent="0">
              <a:lnSpc>
                <a:spcPct val="100000"/>
              </a:lnSpc>
              <a:buNone/>
              <a:defRPr lang="en-US" sz="4000" b="1" smtClean="0">
                <a:latin typeface="Segoe UI" panose="020B0502040204020203" pitchFamily="34" charset="0"/>
                <a:ea typeface="+mj-ea"/>
                <a:cs typeface="Segoe UI" panose="020B0502040204020203" pitchFamily="34" charset="0"/>
              </a:defRPr>
            </a:lvl1pPr>
            <a:lvl2pPr>
              <a:defRPr lang="en-US" sz="1800" smtClean="0"/>
            </a:lvl2pPr>
            <a:lvl3pPr>
              <a:defRPr lang="en-US" sz="1800" smtClean="0"/>
            </a:lvl3pPr>
            <a:lvl4pPr>
              <a:defRPr lang="en-US" smtClean="0"/>
            </a:lvl4pPr>
            <a:lvl5pPr>
              <a:defRPr lang="en-US"/>
            </a:lvl5pPr>
          </a:lstStyle>
          <a:p>
            <a:pPr marL="342900" lvl="0" indent="-571500" defTabSz="1218987">
              <a:spcBef>
                <a:spcPct val="0"/>
              </a:spcBef>
            </a:pPr>
            <a:endParaRPr lang="en-US" dirty="0"/>
          </a:p>
        </p:txBody>
      </p:sp>
    </p:spTree>
    <p:extLst>
      <p:ext uri="{BB962C8B-B14F-4D97-AF65-F5344CB8AC3E}">
        <p14:creationId xmlns:p14="http://schemas.microsoft.com/office/powerpoint/2010/main" val="9001259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88D98-5D4D-2D43-C317-6D231F166D7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7476A8-9D04-370D-1199-D6C7B302F1C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C05B49-1685-7203-DB38-903E3648358E}"/>
              </a:ext>
            </a:extLst>
          </p:cNvPr>
          <p:cNvSpPr>
            <a:spLocks noGrp="1"/>
          </p:cNvSpPr>
          <p:nvPr>
            <p:ph type="dt" sz="half" idx="10"/>
          </p:nvPr>
        </p:nvSpPr>
        <p:spPr/>
        <p:txBody>
          <a:bodyPr/>
          <a:lstStyle/>
          <a:p>
            <a:fld id="{A170EAE8-CBA1-43E7-A316-0790F50E940D}" type="datetimeFigureOut">
              <a:rPr lang="en-US" smtClean="0"/>
              <a:t>10/5/2025</a:t>
            </a:fld>
            <a:endParaRPr lang="en-US" dirty="0"/>
          </a:p>
        </p:txBody>
      </p:sp>
      <p:sp>
        <p:nvSpPr>
          <p:cNvPr id="5" name="Footer Placeholder 4">
            <a:extLst>
              <a:ext uri="{FF2B5EF4-FFF2-40B4-BE49-F238E27FC236}">
                <a16:creationId xmlns:a16="http://schemas.microsoft.com/office/drawing/2014/main" id="{9BF04CF9-B722-08DE-138D-F4E1D3904C2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B13E190-7C08-A8B7-08D0-14A233F4CC16}"/>
              </a:ext>
            </a:extLst>
          </p:cNvPr>
          <p:cNvSpPr>
            <a:spLocks noGrp="1"/>
          </p:cNvSpPr>
          <p:nvPr>
            <p:ph type="sldNum" sz="quarter" idx="12"/>
          </p:nvPr>
        </p:nvSpPr>
        <p:spPr/>
        <p:txBody>
          <a:bodyPr/>
          <a:lstStyle/>
          <a:p>
            <a:fld id="{3831A289-3E6C-4D57-853B-2B2FA2D99AB8}" type="slidenum">
              <a:rPr lang="en-US" smtClean="0"/>
              <a:t>‹#›</a:t>
            </a:fld>
            <a:endParaRPr lang="en-US" dirty="0"/>
          </a:p>
        </p:txBody>
      </p:sp>
    </p:spTree>
    <p:extLst>
      <p:ext uri="{BB962C8B-B14F-4D97-AF65-F5344CB8AC3E}">
        <p14:creationId xmlns:p14="http://schemas.microsoft.com/office/powerpoint/2010/main" val="3424890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11966F7-93C9-812C-714D-8F5B167C03C2}"/>
              </a:ext>
            </a:extLst>
          </p:cNvPr>
          <p:cNvSpPr>
            <a:spLocks noGrp="1"/>
          </p:cNvSpPr>
          <p:nvPr>
            <p:ph type="dt" sz="half" idx="10"/>
          </p:nvPr>
        </p:nvSpPr>
        <p:spPr/>
        <p:txBody>
          <a:bodyPr/>
          <a:lstStyle/>
          <a:p>
            <a:fld id="{F392D914-10A4-4D64-85F7-81A2A94AEB7A}" type="datetimeFigureOut">
              <a:rPr lang="en-US" smtClean="0"/>
              <a:t>10/5/2025</a:t>
            </a:fld>
            <a:endParaRPr lang="en-US" dirty="0"/>
          </a:p>
        </p:txBody>
      </p:sp>
      <p:sp>
        <p:nvSpPr>
          <p:cNvPr id="3" name="Footer Placeholder 2">
            <a:extLst>
              <a:ext uri="{FF2B5EF4-FFF2-40B4-BE49-F238E27FC236}">
                <a16:creationId xmlns:a16="http://schemas.microsoft.com/office/drawing/2014/main" id="{D596809F-B675-1455-3DB6-AC948D2EC855}"/>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9E356977-1029-A319-4166-B2A4C327F8EA}"/>
              </a:ext>
            </a:extLst>
          </p:cNvPr>
          <p:cNvSpPr>
            <a:spLocks noGrp="1"/>
          </p:cNvSpPr>
          <p:nvPr>
            <p:ph type="sldNum" sz="quarter" idx="12"/>
          </p:nvPr>
        </p:nvSpPr>
        <p:spPr/>
        <p:txBody>
          <a:bodyPr/>
          <a:lstStyle/>
          <a:p>
            <a:fld id="{D0D1C7B4-1722-4551-AF33-C6DE1733E716}" type="slidenum">
              <a:rPr lang="en-US" smtClean="0"/>
              <a:t>‹#›</a:t>
            </a:fld>
            <a:endParaRPr lang="en-US" dirty="0"/>
          </a:p>
        </p:txBody>
      </p:sp>
    </p:spTree>
    <p:extLst>
      <p:ext uri="{BB962C8B-B14F-4D97-AF65-F5344CB8AC3E}">
        <p14:creationId xmlns:p14="http://schemas.microsoft.com/office/powerpoint/2010/main" val="10992606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F6296-0649-7AA0-8F89-C759B203861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18231A4-A80F-2A44-974A-A61E72FF1363}"/>
              </a:ext>
            </a:extLst>
          </p:cNvPr>
          <p:cNvSpPr>
            <a:spLocks noGrp="1"/>
          </p:cNvSpPr>
          <p:nvPr>
            <p:ph type="dt" sz="half" idx="10"/>
          </p:nvPr>
        </p:nvSpPr>
        <p:spPr/>
        <p:txBody>
          <a:bodyPr/>
          <a:lstStyle/>
          <a:p>
            <a:fld id="{91A6E2E9-4E13-43D7-8D46-85B11CE52F7D}" type="datetimeFigureOut">
              <a:rPr lang="en-US" smtClean="0"/>
              <a:t>10/5/2025</a:t>
            </a:fld>
            <a:endParaRPr lang="en-US"/>
          </a:p>
        </p:txBody>
      </p:sp>
      <p:sp>
        <p:nvSpPr>
          <p:cNvPr id="4" name="Footer Placeholder 3">
            <a:extLst>
              <a:ext uri="{FF2B5EF4-FFF2-40B4-BE49-F238E27FC236}">
                <a16:creationId xmlns:a16="http://schemas.microsoft.com/office/drawing/2014/main" id="{3B73CF54-15A9-9FEB-74D1-85E62B33116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38FDF07-D552-03EB-78FE-0D350EC04DAC}"/>
              </a:ext>
            </a:extLst>
          </p:cNvPr>
          <p:cNvSpPr>
            <a:spLocks noGrp="1"/>
          </p:cNvSpPr>
          <p:nvPr>
            <p:ph type="sldNum" sz="quarter" idx="12"/>
          </p:nvPr>
        </p:nvSpPr>
        <p:spPr/>
        <p:txBody>
          <a:bodyPr/>
          <a:lstStyle/>
          <a:p>
            <a:fld id="{B23B4C07-36E6-4DF3-A05A-1574DADE9E2D}" type="slidenum">
              <a:rPr lang="en-US" smtClean="0"/>
              <a:t>‹#›</a:t>
            </a:fld>
            <a:endParaRPr lang="en-US"/>
          </a:p>
        </p:txBody>
      </p:sp>
    </p:spTree>
    <p:extLst>
      <p:ext uri="{BB962C8B-B14F-4D97-AF65-F5344CB8AC3E}">
        <p14:creationId xmlns:p14="http://schemas.microsoft.com/office/powerpoint/2010/main" val="27681923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89098-2D38-5889-C080-F9FFDB3643E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EE77364-D9DF-FAD4-3870-7DCB87F3326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B98C15E-EBCB-8266-1E12-9E7DA021AE77}"/>
              </a:ext>
            </a:extLst>
          </p:cNvPr>
          <p:cNvSpPr>
            <a:spLocks noGrp="1"/>
          </p:cNvSpPr>
          <p:nvPr>
            <p:ph type="dt" sz="half" idx="10"/>
          </p:nvPr>
        </p:nvSpPr>
        <p:spPr/>
        <p:txBody>
          <a:bodyPr/>
          <a:lstStyle/>
          <a:p>
            <a:fld id="{7DDA009C-5E1F-4568-B6C0-AD3E51CC3A10}" type="datetimeFigureOut">
              <a:rPr lang="en-US" smtClean="0"/>
              <a:t>10/5/2025</a:t>
            </a:fld>
            <a:endParaRPr lang="en-US" dirty="0"/>
          </a:p>
        </p:txBody>
      </p:sp>
      <p:sp>
        <p:nvSpPr>
          <p:cNvPr id="5" name="Footer Placeholder 4">
            <a:extLst>
              <a:ext uri="{FF2B5EF4-FFF2-40B4-BE49-F238E27FC236}">
                <a16:creationId xmlns:a16="http://schemas.microsoft.com/office/drawing/2014/main" id="{15EF4055-422B-6B3F-03D0-CB0AD302AA1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B107581-44D5-9EE5-A953-D777CE4396A1}"/>
              </a:ext>
            </a:extLst>
          </p:cNvPr>
          <p:cNvSpPr>
            <a:spLocks noGrp="1"/>
          </p:cNvSpPr>
          <p:nvPr>
            <p:ph type="sldNum" sz="quarter" idx="12"/>
          </p:nvPr>
        </p:nvSpPr>
        <p:spPr/>
        <p:txBody>
          <a:bodyPr/>
          <a:lstStyle/>
          <a:p>
            <a:fld id="{9C416BEA-27A9-425C-8345-267117F34A90}" type="slidenum">
              <a:rPr lang="en-US" smtClean="0"/>
              <a:t>‹#›</a:t>
            </a:fld>
            <a:endParaRPr lang="en-US" dirty="0"/>
          </a:p>
        </p:txBody>
      </p:sp>
    </p:spTree>
    <p:extLst>
      <p:ext uri="{BB962C8B-B14F-4D97-AF65-F5344CB8AC3E}">
        <p14:creationId xmlns:p14="http://schemas.microsoft.com/office/powerpoint/2010/main" val="26684309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6A15D-E1C6-BD22-60FA-77037DF7283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E6E2389-542B-E7D1-41B1-7B58FCD957C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1F115B-0D9C-2E4C-EC46-7869E359FB33}"/>
              </a:ext>
            </a:extLst>
          </p:cNvPr>
          <p:cNvSpPr>
            <a:spLocks noGrp="1"/>
          </p:cNvSpPr>
          <p:nvPr>
            <p:ph type="dt" sz="half" idx="10"/>
          </p:nvPr>
        </p:nvSpPr>
        <p:spPr/>
        <p:txBody>
          <a:bodyPr/>
          <a:lstStyle/>
          <a:p>
            <a:fld id="{7DDA009C-5E1F-4568-B6C0-AD3E51CC3A10}" type="datetimeFigureOut">
              <a:rPr lang="en-US" smtClean="0"/>
              <a:t>10/5/2025</a:t>
            </a:fld>
            <a:endParaRPr lang="en-US" dirty="0"/>
          </a:p>
        </p:txBody>
      </p:sp>
      <p:sp>
        <p:nvSpPr>
          <p:cNvPr id="5" name="Footer Placeholder 4">
            <a:extLst>
              <a:ext uri="{FF2B5EF4-FFF2-40B4-BE49-F238E27FC236}">
                <a16:creationId xmlns:a16="http://schemas.microsoft.com/office/drawing/2014/main" id="{9B0F7F0D-7F9D-CFE5-22AB-5C5BD73A0B0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689BA15-EFB3-AC07-2730-E6CD7EAB37C4}"/>
              </a:ext>
            </a:extLst>
          </p:cNvPr>
          <p:cNvSpPr>
            <a:spLocks noGrp="1"/>
          </p:cNvSpPr>
          <p:nvPr>
            <p:ph type="sldNum" sz="quarter" idx="12"/>
          </p:nvPr>
        </p:nvSpPr>
        <p:spPr/>
        <p:txBody>
          <a:bodyPr/>
          <a:lstStyle/>
          <a:p>
            <a:fld id="{9C416BEA-27A9-425C-8345-267117F34A90}" type="slidenum">
              <a:rPr lang="en-US" smtClean="0"/>
              <a:t>‹#›</a:t>
            </a:fld>
            <a:endParaRPr lang="en-US" dirty="0"/>
          </a:p>
        </p:txBody>
      </p:sp>
    </p:spTree>
    <p:extLst>
      <p:ext uri="{BB962C8B-B14F-4D97-AF65-F5344CB8AC3E}">
        <p14:creationId xmlns:p14="http://schemas.microsoft.com/office/powerpoint/2010/main" val="6271747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A50A3-4475-6981-310F-58C0E891AC7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BB74095-200A-2468-0019-218EB21F7B9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7FA67AC-2341-AE58-2B3F-4CB4BC4AD9EF}"/>
              </a:ext>
            </a:extLst>
          </p:cNvPr>
          <p:cNvSpPr>
            <a:spLocks noGrp="1"/>
          </p:cNvSpPr>
          <p:nvPr>
            <p:ph type="dt" sz="half" idx="10"/>
          </p:nvPr>
        </p:nvSpPr>
        <p:spPr/>
        <p:txBody>
          <a:bodyPr/>
          <a:lstStyle/>
          <a:p>
            <a:fld id="{7DDA009C-5E1F-4568-B6C0-AD3E51CC3A10}" type="datetimeFigureOut">
              <a:rPr lang="en-US" smtClean="0"/>
              <a:t>10/5/2025</a:t>
            </a:fld>
            <a:endParaRPr lang="en-US" dirty="0"/>
          </a:p>
        </p:txBody>
      </p:sp>
      <p:sp>
        <p:nvSpPr>
          <p:cNvPr id="5" name="Footer Placeholder 4">
            <a:extLst>
              <a:ext uri="{FF2B5EF4-FFF2-40B4-BE49-F238E27FC236}">
                <a16:creationId xmlns:a16="http://schemas.microsoft.com/office/drawing/2014/main" id="{7B47B795-2DEE-2B8B-EF45-D8C1E88F4FE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C1CF530-0AB4-EBAB-1884-493723C429E3}"/>
              </a:ext>
            </a:extLst>
          </p:cNvPr>
          <p:cNvSpPr>
            <a:spLocks noGrp="1"/>
          </p:cNvSpPr>
          <p:nvPr>
            <p:ph type="sldNum" sz="quarter" idx="12"/>
          </p:nvPr>
        </p:nvSpPr>
        <p:spPr/>
        <p:txBody>
          <a:bodyPr/>
          <a:lstStyle/>
          <a:p>
            <a:fld id="{9C416BEA-27A9-425C-8345-267117F34A90}" type="slidenum">
              <a:rPr lang="en-US" smtClean="0"/>
              <a:t>‹#›</a:t>
            </a:fld>
            <a:endParaRPr lang="en-US" dirty="0"/>
          </a:p>
        </p:txBody>
      </p:sp>
    </p:spTree>
    <p:extLst>
      <p:ext uri="{BB962C8B-B14F-4D97-AF65-F5344CB8AC3E}">
        <p14:creationId xmlns:p14="http://schemas.microsoft.com/office/powerpoint/2010/main" val="35491547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204B9-2433-1288-4416-6D87958F0CD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0A610AB-EAFB-C5FC-2F47-E870CBE0554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0D33A15-F3D7-0CDA-C77C-F5D89DC49B4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70E5E10-151E-2C0D-07BF-934186ADCB21}"/>
              </a:ext>
            </a:extLst>
          </p:cNvPr>
          <p:cNvSpPr>
            <a:spLocks noGrp="1"/>
          </p:cNvSpPr>
          <p:nvPr>
            <p:ph type="dt" sz="half" idx="10"/>
          </p:nvPr>
        </p:nvSpPr>
        <p:spPr/>
        <p:txBody>
          <a:bodyPr/>
          <a:lstStyle/>
          <a:p>
            <a:fld id="{7DDA009C-5E1F-4568-B6C0-AD3E51CC3A10}" type="datetimeFigureOut">
              <a:rPr lang="en-US" smtClean="0"/>
              <a:t>10/5/2025</a:t>
            </a:fld>
            <a:endParaRPr lang="en-US" dirty="0"/>
          </a:p>
        </p:txBody>
      </p:sp>
      <p:sp>
        <p:nvSpPr>
          <p:cNvPr id="6" name="Footer Placeholder 5">
            <a:extLst>
              <a:ext uri="{FF2B5EF4-FFF2-40B4-BE49-F238E27FC236}">
                <a16:creationId xmlns:a16="http://schemas.microsoft.com/office/drawing/2014/main" id="{C837DE9C-C880-6D38-AB5B-89AF4AEB491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95B1826-7102-6BD5-6C58-34167DDEC8D0}"/>
              </a:ext>
            </a:extLst>
          </p:cNvPr>
          <p:cNvSpPr>
            <a:spLocks noGrp="1"/>
          </p:cNvSpPr>
          <p:nvPr>
            <p:ph type="sldNum" sz="quarter" idx="12"/>
          </p:nvPr>
        </p:nvSpPr>
        <p:spPr/>
        <p:txBody>
          <a:bodyPr/>
          <a:lstStyle/>
          <a:p>
            <a:fld id="{9C416BEA-27A9-425C-8345-267117F34A90}" type="slidenum">
              <a:rPr lang="en-US" smtClean="0"/>
              <a:t>‹#›</a:t>
            </a:fld>
            <a:endParaRPr lang="en-US" dirty="0"/>
          </a:p>
        </p:txBody>
      </p:sp>
    </p:spTree>
    <p:extLst>
      <p:ext uri="{BB962C8B-B14F-4D97-AF65-F5344CB8AC3E}">
        <p14:creationId xmlns:p14="http://schemas.microsoft.com/office/powerpoint/2010/main" val="1741283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9" name="Text Placeholder 13">
            <a:extLst>
              <a:ext uri="{FF2B5EF4-FFF2-40B4-BE49-F238E27FC236}">
                <a16:creationId xmlns:a16="http://schemas.microsoft.com/office/drawing/2014/main" id="{7078FCF1-7CF1-E3B6-8066-463E2D432DBE}"/>
              </a:ext>
            </a:extLst>
          </p:cNvPr>
          <p:cNvSpPr>
            <a:spLocks noGrp="1"/>
          </p:cNvSpPr>
          <p:nvPr>
            <p:ph type="body" sz="quarter" idx="11"/>
          </p:nvPr>
        </p:nvSpPr>
        <p:spPr>
          <a:xfrm>
            <a:off x="772760" y="872241"/>
            <a:ext cx="5566820" cy="615553"/>
          </a:xfrm>
        </p:spPr>
        <p:txBody>
          <a:bodyPr vert="horz" wrap="square" lIns="0" tIns="0" rIns="0" bIns="0" rtlCol="0" anchor="ctr">
            <a:spAutoFit/>
          </a:bodyPr>
          <a:lstStyle>
            <a:lvl1pPr marL="0" indent="0">
              <a:lnSpc>
                <a:spcPct val="100000"/>
              </a:lnSpc>
              <a:buNone/>
              <a:defRPr lang="en-US" sz="4000" b="1" smtClean="0">
                <a:latin typeface="Segoe UI" panose="020B0502040204020203" pitchFamily="34" charset="0"/>
                <a:ea typeface="+mj-ea"/>
                <a:cs typeface="Segoe UI" panose="020B0502040204020203" pitchFamily="34" charset="0"/>
              </a:defRPr>
            </a:lvl1pPr>
            <a:lvl2pPr>
              <a:defRPr lang="en-US" sz="1800" smtClean="0"/>
            </a:lvl2pPr>
            <a:lvl3pPr>
              <a:defRPr lang="en-US" sz="1800" smtClean="0"/>
            </a:lvl3pPr>
            <a:lvl4pPr>
              <a:defRPr lang="en-US" smtClean="0"/>
            </a:lvl4pPr>
            <a:lvl5pPr>
              <a:defRPr lang="en-US"/>
            </a:lvl5pPr>
          </a:lstStyle>
          <a:p>
            <a:pPr marL="342900" lvl="0" indent="-571500" defTabSz="1218987">
              <a:spcBef>
                <a:spcPct val="0"/>
              </a:spcBef>
            </a:pPr>
            <a:endParaRPr lang="en-US" dirty="0"/>
          </a:p>
        </p:txBody>
      </p:sp>
      <p:sp>
        <p:nvSpPr>
          <p:cNvPr id="12" name="Picture Placeholder 11">
            <a:extLst>
              <a:ext uri="{FF2B5EF4-FFF2-40B4-BE49-F238E27FC236}">
                <a16:creationId xmlns:a16="http://schemas.microsoft.com/office/drawing/2014/main" id="{58623AD1-7830-5362-BA45-9F2AC3FCDEA5}"/>
              </a:ext>
            </a:extLst>
          </p:cNvPr>
          <p:cNvSpPr>
            <a:spLocks noGrp="1"/>
          </p:cNvSpPr>
          <p:nvPr>
            <p:ph type="pic" sz="quarter" idx="12"/>
          </p:nvPr>
        </p:nvSpPr>
        <p:spPr>
          <a:xfrm>
            <a:off x="7662394" y="-30"/>
            <a:ext cx="4534564" cy="6884701"/>
          </a:xfrm>
          <a:custGeom>
            <a:avLst/>
            <a:gdLst>
              <a:gd name="connsiteX0" fmla="*/ 4514282 w 4534564"/>
              <a:gd name="connsiteY0" fmla="*/ 257 h 6884701"/>
              <a:gd name="connsiteX1" fmla="*/ 4534564 w 4534564"/>
              <a:gd name="connsiteY1" fmla="*/ 4538 h 6884701"/>
              <a:gd name="connsiteX2" fmla="*/ 4534564 w 4534564"/>
              <a:gd name="connsiteY2" fmla="*/ 6881547 h 6884701"/>
              <a:gd name="connsiteX3" fmla="*/ 4479353 w 4534564"/>
              <a:gd name="connsiteY3" fmla="*/ 6883800 h 6884701"/>
              <a:gd name="connsiteX4" fmla="*/ 2480262 w 4534564"/>
              <a:gd name="connsiteY4" fmla="*/ 6884701 h 6884701"/>
              <a:gd name="connsiteX5" fmla="*/ 2382009 w 4534564"/>
              <a:gd name="connsiteY5" fmla="*/ 6843011 h 6884701"/>
              <a:gd name="connsiteX6" fmla="*/ 461791 w 4534564"/>
              <a:gd name="connsiteY6" fmla="*/ 4920261 h 6884701"/>
              <a:gd name="connsiteX7" fmla="*/ 9285 w 4534564"/>
              <a:gd name="connsiteY7" fmla="*/ 3644512 h 6884701"/>
              <a:gd name="connsiteX8" fmla="*/ 468100 w 4534564"/>
              <a:gd name="connsiteY8" fmla="*/ 2703871 h 6884701"/>
              <a:gd name="connsiteX9" fmla="*/ 2928936 w 4534564"/>
              <a:gd name="connsiteY9" fmla="*/ 244770 h 6884701"/>
              <a:gd name="connsiteX10" fmla="*/ 3146400 w 4534564"/>
              <a:gd name="connsiteY10" fmla="*/ 26849 h 6884701"/>
              <a:gd name="connsiteX11" fmla="*/ 3201386 w 4534564"/>
              <a:gd name="connsiteY11" fmla="*/ 933 h 6884701"/>
              <a:gd name="connsiteX12" fmla="*/ 4514282 w 4534564"/>
              <a:gd name="connsiteY12" fmla="*/ 257 h 6884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534564" h="6884701">
                <a:moveTo>
                  <a:pt x="4514282" y="257"/>
                </a:moveTo>
                <a:cubicBezTo>
                  <a:pt x="4519691" y="257"/>
                  <a:pt x="4524648" y="2285"/>
                  <a:pt x="4534564" y="4538"/>
                </a:cubicBezTo>
                <a:cubicBezTo>
                  <a:pt x="4534564" y="2298002"/>
                  <a:pt x="4534564" y="4588083"/>
                  <a:pt x="4534564" y="6881547"/>
                </a:cubicBezTo>
                <a:cubicBezTo>
                  <a:pt x="4514508" y="6882448"/>
                  <a:pt x="4496930" y="6883800"/>
                  <a:pt x="4479353" y="6883800"/>
                </a:cubicBezTo>
                <a:cubicBezTo>
                  <a:pt x="3812989" y="6884026"/>
                  <a:pt x="3146626" y="6883575"/>
                  <a:pt x="2480262" y="6884701"/>
                </a:cubicBezTo>
                <a:cubicBezTo>
                  <a:pt x="2439023" y="6884701"/>
                  <a:pt x="2410854" y="6872082"/>
                  <a:pt x="2382009" y="6843011"/>
                </a:cubicBezTo>
                <a:cubicBezTo>
                  <a:pt x="1742236" y="6201643"/>
                  <a:pt x="1100211" y="5562981"/>
                  <a:pt x="461791" y="4920261"/>
                </a:cubicBezTo>
                <a:cubicBezTo>
                  <a:pt x="111595" y="4567802"/>
                  <a:pt x="-40743" y="4138946"/>
                  <a:pt x="9285" y="3644512"/>
                </a:cubicBezTo>
                <a:cubicBezTo>
                  <a:pt x="46468" y="3276954"/>
                  <a:pt x="207144" y="2964609"/>
                  <a:pt x="468100" y="2703871"/>
                </a:cubicBezTo>
                <a:cubicBezTo>
                  <a:pt x="1288379" y="1884245"/>
                  <a:pt x="2108883" y="1064620"/>
                  <a:pt x="2928936" y="244770"/>
                </a:cubicBezTo>
                <a:cubicBezTo>
                  <a:pt x="3001499" y="172205"/>
                  <a:pt x="3072710" y="98287"/>
                  <a:pt x="3146400" y="26849"/>
                </a:cubicBezTo>
                <a:cubicBezTo>
                  <a:pt x="3160372" y="13327"/>
                  <a:pt x="3182907" y="933"/>
                  <a:pt x="3201386" y="933"/>
                </a:cubicBezTo>
                <a:cubicBezTo>
                  <a:pt x="3639018" y="-419"/>
                  <a:pt x="4076650" y="31"/>
                  <a:pt x="4514282" y="257"/>
                </a:cubicBezTo>
                <a:close/>
              </a:path>
            </a:pathLst>
          </a:custGeom>
        </p:spPr>
        <p:txBody>
          <a:bodyPr wrap="square">
            <a:noAutofit/>
          </a:bodyPr>
          <a:lstStyle/>
          <a:p>
            <a:endParaRPr lang="en-US" dirty="0"/>
          </a:p>
        </p:txBody>
      </p:sp>
    </p:spTree>
    <p:extLst>
      <p:ext uri="{BB962C8B-B14F-4D97-AF65-F5344CB8AC3E}">
        <p14:creationId xmlns:p14="http://schemas.microsoft.com/office/powerpoint/2010/main" val="303333671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BF40D-95A3-DC2F-4276-DAFEF2EED2D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655AFC9-3404-A265-A296-3672DF487CB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2A3DAE2-0881-EDCB-2D6F-415CA73D5D7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A20324F-21D5-694F-5070-1B56D5141F7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BC45287-1C03-6375-5CE9-08FB4AD87DA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1D93DB6-8029-06FD-BC55-49107206E1C1}"/>
              </a:ext>
            </a:extLst>
          </p:cNvPr>
          <p:cNvSpPr>
            <a:spLocks noGrp="1"/>
          </p:cNvSpPr>
          <p:nvPr>
            <p:ph type="dt" sz="half" idx="10"/>
          </p:nvPr>
        </p:nvSpPr>
        <p:spPr/>
        <p:txBody>
          <a:bodyPr/>
          <a:lstStyle/>
          <a:p>
            <a:fld id="{7DDA009C-5E1F-4568-B6C0-AD3E51CC3A10}" type="datetimeFigureOut">
              <a:rPr lang="en-US" smtClean="0"/>
              <a:t>10/5/2025</a:t>
            </a:fld>
            <a:endParaRPr lang="en-US" dirty="0"/>
          </a:p>
        </p:txBody>
      </p:sp>
      <p:sp>
        <p:nvSpPr>
          <p:cNvPr id="8" name="Footer Placeholder 7">
            <a:extLst>
              <a:ext uri="{FF2B5EF4-FFF2-40B4-BE49-F238E27FC236}">
                <a16:creationId xmlns:a16="http://schemas.microsoft.com/office/drawing/2014/main" id="{84476F0E-3BFE-C173-B3AB-DBD7B711450A}"/>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0EFF52FF-0C0D-B777-A786-C2A5759E6E8C}"/>
              </a:ext>
            </a:extLst>
          </p:cNvPr>
          <p:cNvSpPr>
            <a:spLocks noGrp="1"/>
          </p:cNvSpPr>
          <p:nvPr>
            <p:ph type="sldNum" sz="quarter" idx="12"/>
          </p:nvPr>
        </p:nvSpPr>
        <p:spPr/>
        <p:txBody>
          <a:bodyPr/>
          <a:lstStyle/>
          <a:p>
            <a:fld id="{9C416BEA-27A9-425C-8345-267117F34A90}" type="slidenum">
              <a:rPr lang="en-US" smtClean="0"/>
              <a:t>‹#›</a:t>
            </a:fld>
            <a:endParaRPr lang="en-US" dirty="0"/>
          </a:p>
        </p:txBody>
      </p:sp>
    </p:spTree>
    <p:extLst>
      <p:ext uri="{BB962C8B-B14F-4D97-AF65-F5344CB8AC3E}">
        <p14:creationId xmlns:p14="http://schemas.microsoft.com/office/powerpoint/2010/main" val="5844798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C2200-9339-01F4-5CD8-EB7E1331459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87EE9B5-1E80-656E-E8F2-E2DFE280D1FB}"/>
              </a:ext>
            </a:extLst>
          </p:cNvPr>
          <p:cNvSpPr>
            <a:spLocks noGrp="1"/>
          </p:cNvSpPr>
          <p:nvPr>
            <p:ph type="dt" sz="half" idx="10"/>
          </p:nvPr>
        </p:nvSpPr>
        <p:spPr/>
        <p:txBody>
          <a:bodyPr/>
          <a:lstStyle/>
          <a:p>
            <a:fld id="{7DDA009C-5E1F-4568-B6C0-AD3E51CC3A10}" type="datetimeFigureOut">
              <a:rPr lang="en-US" smtClean="0"/>
              <a:t>10/5/2025</a:t>
            </a:fld>
            <a:endParaRPr lang="en-US" dirty="0"/>
          </a:p>
        </p:txBody>
      </p:sp>
      <p:sp>
        <p:nvSpPr>
          <p:cNvPr id="4" name="Footer Placeholder 3">
            <a:extLst>
              <a:ext uri="{FF2B5EF4-FFF2-40B4-BE49-F238E27FC236}">
                <a16:creationId xmlns:a16="http://schemas.microsoft.com/office/drawing/2014/main" id="{995B5684-F4E9-4BF9-D56F-4909C8C34214}"/>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FA323F6-AF03-FB22-4401-0056C8DC6ECC}"/>
              </a:ext>
            </a:extLst>
          </p:cNvPr>
          <p:cNvSpPr>
            <a:spLocks noGrp="1"/>
          </p:cNvSpPr>
          <p:nvPr>
            <p:ph type="sldNum" sz="quarter" idx="12"/>
          </p:nvPr>
        </p:nvSpPr>
        <p:spPr/>
        <p:txBody>
          <a:bodyPr/>
          <a:lstStyle/>
          <a:p>
            <a:fld id="{9C416BEA-27A9-425C-8345-267117F34A90}" type="slidenum">
              <a:rPr lang="en-US" smtClean="0"/>
              <a:t>‹#›</a:t>
            </a:fld>
            <a:endParaRPr lang="en-US" dirty="0"/>
          </a:p>
        </p:txBody>
      </p:sp>
    </p:spTree>
    <p:extLst>
      <p:ext uri="{BB962C8B-B14F-4D97-AF65-F5344CB8AC3E}">
        <p14:creationId xmlns:p14="http://schemas.microsoft.com/office/powerpoint/2010/main" val="29043347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999377B-F039-5A64-AC53-FE2ACC8231E8}"/>
              </a:ext>
            </a:extLst>
          </p:cNvPr>
          <p:cNvSpPr>
            <a:spLocks noGrp="1"/>
          </p:cNvSpPr>
          <p:nvPr>
            <p:ph type="dt" sz="half" idx="10"/>
          </p:nvPr>
        </p:nvSpPr>
        <p:spPr/>
        <p:txBody>
          <a:bodyPr/>
          <a:lstStyle/>
          <a:p>
            <a:fld id="{7DDA009C-5E1F-4568-B6C0-AD3E51CC3A10}" type="datetimeFigureOut">
              <a:rPr lang="en-US" smtClean="0"/>
              <a:t>10/5/2025</a:t>
            </a:fld>
            <a:endParaRPr lang="en-US" dirty="0"/>
          </a:p>
        </p:txBody>
      </p:sp>
      <p:sp>
        <p:nvSpPr>
          <p:cNvPr id="3" name="Footer Placeholder 2">
            <a:extLst>
              <a:ext uri="{FF2B5EF4-FFF2-40B4-BE49-F238E27FC236}">
                <a16:creationId xmlns:a16="http://schemas.microsoft.com/office/drawing/2014/main" id="{C6D422A1-356A-E4CB-CC4E-8DD88CC3C007}"/>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2E1E99D1-014C-608E-BBBD-3A807DA56ECE}"/>
              </a:ext>
            </a:extLst>
          </p:cNvPr>
          <p:cNvSpPr>
            <a:spLocks noGrp="1"/>
          </p:cNvSpPr>
          <p:nvPr>
            <p:ph type="sldNum" sz="quarter" idx="12"/>
          </p:nvPr>
        </p:nvSpPr>
        <p:spPr/>
        <p:txBody>
          <a:bodyPr/>
          <a:lstStyle/>
          <a:p>
            <a:fld id="{9C416BEA-27A9-425C-8345-267117F34A90}" type="slidenum">
              <a:rPr lang="en-US" smtClean="0"/>
              <a:t>‹#›</a:t>
            </a:fld>
            <a:endParaRPr lang="en-US" dirty="0"/>
          </a:p>
        </p:txBody>
      </p:sp>
    </p:spTree>
    <p:extLst>
      <p:ext uri="{BB962C8B-B14F-4D97-AF65-F5344CB8AC3E}">
        <p14:creationId xmlns:p14="http://schemas.microsoft.com/office/powerpoint/2010/main" val="14895029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427A9-0999-1D54-A486-211379DB61A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09FF7EF-DF1A-61C3-646D-976C2BA9852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477FF44-E036-116E-86C4-3A5D250B5C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DA5B527-2FE5-5FCB-6094-AE31294E1591}"/>
              </a:ext>
            </a:extLst>
          </p:cNvPr>
          <p:cNvSpPr>
            <a:spLocks noGrp="1"/>
          </p:cNvSpPr>
          <p:nvPr>
            <p:ph type="dt" sz="half" idx="10"/>
          </p:nvPr>
        </p:nvSpPr>
        <p:spPr/>
        <p:txBody>
          <a:bodyPr/>
          <a:lstStyle/>
          <a:p>
            <a:fld id="{7DDA009C-5E1F-4568-B6C0-AD3E51CC3A10}" type="datetimeFigureOut">
              <a:rPr lang="en-US" smtClean="0"/>
              <a:t>10/5/2025</a:t>
            </a:fld>
            <a:endParaRPr lang="en-US" dirty="0"/>
          </a:p>
        </p:txBody>
      </p:sp>
      <p:sp>
        <p:nvSpPr>
          <p:cNvPr id="6" name="Footer Placeholder 5">
            <a:extLst>
              <a:ext uri="{FF2B5EF4-FFF2-40B4-BE49-F238E27FC236}">
                <a16:creationId xmlns:a16="http://schemas.microsoft.com/office/drawing/2014/main" id="{F3F378C2-448F-EFD8-774F-1B2BAF89801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5539194-98D6-A374-E8DD-5A02BB4F14B1}"/>
              </a:ext>
            </a:extLst>
          </p:cNvPr>
          <p:cNvSpPr>
            <a:spLocks noGrp="1"/>
          </p:cNvSpPr>
          <p:nvPr>
            <p:ph type="sldNum" sz="quarter" idx="12"/>
          </p:nvPr>
        </p:nvSpPr>
        <p:spPr/>
        <p:txBody>
          <a:bodyPr/>
          <a:lstStyle/>
          <a:p>
            <a:fld id="{9C416BEA-27A9-425C-8345-267117F34A90}" type="slidenum">
              <a:rPr lang="en-US" smtClean="0"/>
              <a:t>‹#›</a:t>
            </a:fld>
            <a:endParaRPr lang="en-US" dirty="0"/>
          </a:p>
        </p:txBody>
      </p:sp>
    </p:spTree>
    <p:extLst>
      <p:ext uri="{BB962C8B-B14F-4D97-AF65-F5344CB8AC3E}">
        <p14:creationId xmlns:p14="http://schemas.microsoft.com/office/powerpoint/2010/main" val="6519725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8545D-AC74-CE13-2F9A-17180FAA946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616048C-6B48-4741-7725-AE3BFDD497B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84323AF9-9880-060C-5EE6-EB3DFE8DC5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14D50DF-7D77-C422-A5DE-27C25C51884D}"/>
              </a:ext>
            </a:extLst>
          </p:cNvPr>
          <p:cNvSpPr>
            <a:spLocks noGrp="1"/>
          </p:cNvSpPr>
          <p:nvPr>
            <p:ph type="dt" sz="half" idx="10"/>
          </p:nvPr>
        </p:nvSpPr>
        <p:spPr/>
        <p:txBody>
          <a:bodyPr/>
          <a:lstStyle/>
          <a:p>
            <a:fld id="{7DDA009C-5E1F-4568-B6C0-AD3E51CC3A10}" type="datetimeFigureOut">
              <a:rPr lang="en-US" smtClean="0"/>
              <a:t>10/5/2025</a:t>
            </a:fld>
            <a:endParaRPr lang="en-US" dirty="0"/>
          </a:p>
        </p:txBody>
      </p:sp>
      <p:sp>
        <p:nvSpPr>
          <p:cNvPr id="6" name="Footer Placeholder 5">
            <a:extLst>
              <a:ext uri="{FF2B5EF4-FFF2-40B4-BE49-F238E27FC236}">
                <a16:creationId xmlns:a16="http://schemas.microsoft.com/office/drawing/2014/main" id="{144596FB-1E42-8616-4792-6BA1D59D295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EF4AAE6-1BF4-4AE7-B48B-46524A743ACD}"/>
              </a:ext>
            </a:extLst>
          </p:cNvPr>
          <p:cNvSpPr>
            <a:spLocks noGrp="1"/>
          </p:cNvSpPr>
          <p:nvPr>
            <p:ph type="sldNum" sz="quarter" idx="12"/>
          </p:nvPr>
        </p:nvSpPr>
        <p:spPr/>
        <p:txBody>
          <a:bodyPr/>
          <a:lstStyle/>
          <a:p>
            <a:fld id="{9C416BEA-27A9-425C-8345-267117F34A90}" type="slidenum">
              <a:rPr lang="en-US" smtClean="0"/>
              <a:t>‹#›</a:t>
            </a:fld>
            <a:endParaRPr lang="en-US" dirty="0"/>
          </a:p>
        </p:txBody>
      </p:sp>
    </p:spTree>
    <p:extLst>
      <p:ext uri="{BB962C8B-B14F-4D97-AF65-F5344CB8AC3E}">
        <p14:creationId xmlns:p14="http://schemas.microsoft.com/office/powerpoint/2010/main" val="22511858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89ABB-0449-0252-1520-31C0372C751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ADB4F87-EFBC-272C-80C5-85C91F48493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545AC0-A32E-0AFD-1A28-E2F1C34E7CA2}"/>
              </a:ext>
            </a:extLst>
          </p:cNvPr>
          <p:cNvSpPr>
            <a:spLocks noGrp="1"/>
          </p:cNvSpPr>
          <p:nvPr>
            <p:ph type="dt" sz="half" idx="10"/>
          </p:nvPr>
        </p:nvSpPr>
        <p:spPr/>
        <p:txBody>
          <a:bodyPr/>
          <a:lstStyle/>
          <a:p>
            <a:fld id="{7DDA009C-5E1F-4568-B6C0-AD3E51CC3A10}" type="datetimeFigureOut">
              <a:rPr lang="en-US" smtClean="0"/>
              <a:t>10/5/2025</a:t>
            </a:fld>
            <a:endParaRPr lang="en-US" dirty="0"/>
          </a:p>
        </p:txBody>
      </p:sp>
      <p:sp>
        <p:nvSpPr>
          <p:cNvPr id="5" name="Footer Placeholder 4">
            <a:extLst>
              <a:ext uri="{FF2B5EF4-FFF2-40B4-BE49-F238E27FC236}">
                <a16:creationId xmlns:a16="http://schemas.microsoft.com/office/drawing/2014/main" id="{50375BD8-1113-61F1-4657-00FE39E01BB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6BBCBE5-BF37-6D0B-3DE3-BFE218149718}"/>
              </a:ext>
            </a:extLst>
          </p:cNvPr>
          <p:cNvSpPr>
            <a:spLocks noGrp="1"/>
          </p:cNvSpPr>
          <p:nvPr>
            <p:ph type="sldNum" sz="quarter" idx="12"/>
          </p:nvPr>
        </p:nvSpPr>
        <p:spPr/>
        <p:txBody>
          <a:bodyPr/>
          <a:lstStyle/>
          <a:p>
            <a:fld id="{9C416BEA-27A9-425C-8345-267117F34A90}" type="slidenum">
              <a:rPr lang="en-US" smtClean="0"/>
              <a:t>‹#›</a:t>
            </a:fld>
            <a:endParaRPr lang="en-US" dirty="0"/>
          </a:p>
        </p:txBody>
      </p:sp>
    </p:spTree>
    <p:extLst>
      <p:ext uri="{BB962C8B-B14F-4D97-AF65-F5344CB8AC3E}">
        <p14:creationId xmlns:p14="http://schemas.microsoft.com/office/powerpoint/2010/main" val="41879360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75BC706-D880-685F-3629-536180EA0DD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92C5B90-5AFA-06BE-87AA-872696EC4B1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7A2578-EDEE-C16C-60D6-5FDCFAA05DB5}"/>
              </a:ext>
            </a:extLst>
          </p:cNvPr>
          <p:cNvSpPr>
            <a:spLocks noGrp="1"/>
          </p:cNvSpPr>
          <p:nvPr>
            <p:ph type="dt" sz="half" idx="10"/>
          </p:nvPr>
        </p:nvSpPr>
        <p:spPr/>
        <p:txBody>
          <a:bodyPr/>
          <a:lstStyle/>
          <a:p>
            <a:fld id="{7DDA009C-5E1F-4568-B6C0-AD3E51CC3A10}" type="datetimeFigureOut">
              <a:rPr lang="en-US" smtClean="0"/>
              <a:t>10/5/2025</a:t>
            </a:fld>
            <a:endParaRPr lang="en-US" dirty="0"/>
          </a:p>
        </p:txBody>
      </p:sp>
      <p:sp>
        <p:nvSpPr>
          <p:cNvPr id="5" name="Footer Placeholder 4">
            <a:extLst>
              <a:ext uri="{FF2B5EF4-FFF2-40B4-BE49-F238E27FC236}">
                <a16:creationId xmlns:a16="http://schemas.microsoft.com/office/drawing/2014/main" id="{FED50A13-AAF5-CF9F-A800-C0EEB5A0902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83A9376-B8DB-3860-CDCC-CDEF02CB2DF6}"/>
              </a:ext>
            </a:extLst>
          </p:cNvPr>
          <p:cNvSpPr>
            <a:spLocks noGrp="1"/>
          </p:cNvSpPr>
          <p:nvPr>
            <p:ph type="sldNum" sz="quarter" idx="12"/>
          </p:nvPr>
        </p:nvSpPr>
        <p:spPr/>
        <p:txBody>
          <a:bodyPr/>
          <a:lstStyle/>
          <a:p>
            <a:fld id="{9C416BEA-27A9-425C-8345-267117F34A90}" type="slidenum">
              <a:rPr lang="en-US" smtClean="0"/>
              <a:t>‹#›</a:t>
            </a:fld>
            <a:endParaRPr lang="en-US" dirty="0"/>
          </a:p>
        </p:txBody>
      </p:sp>
    </p:spTree>
    <p:extLst>
      <p:ext uri="{BB962C8B-B14F-4D97-AF65-F5344CB8AC3E}">
        <p14:creationId xmlns:p14="http://schemas.microsoft.com/office/powerpoint/2010/main" val="2136845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4F3F4A44-0559-7F3C-8FC5-655B6565E73F}"/>
              </a:ext>
            </a:extLst>
          </p:cNvPr>
          <p:cNvSpPr>
            <a:spLocks noGrp="1"/>
          </p:cNvSpPr>
          <p:nvPr>
            <p:ph type="pic" sz="quarter" idx="10"/>
          </p:nvPr>
        </p:nvSpPr>
        <p:spPr>
          <a:xfrm>
            <a:off x="0" y="-6"/>
            <a:ext cx="4554923" cy="6910966"/>
          </a:xfrm>
          <a:custGeom>
            <a:avLst/>
            <a:gdLst>
              <a:gd name="connsiteX0" fmla="*/ 1308288 w 4554923"/>
              <a:gd name="connsiteY0" fmla="*/ 5 h 6910966"/>
              <a:gd name="connsiteX1" fmla="*/ 1409369 w 4554923"/>
              <a:gd name="connsiteY1" fmla="*/ 40341 h 6910966"/>
              <a:gd name="connsiteX2" fmla="*/ 4095093 w 4554923"/>
              <a:gd name="connsiteY2" fmla="*/ 2727506 h 6910966"/>
              <a:gd name="connsiteX3" fmla="*/ 4380808 w 4554923"/>
              <a:gd name="connsiteY3" fmla="*/ 4547921 h 6910966"/>
              <a:gd name="connsiteX4" fmla="*/ 4042752 w 4554923"/>
              <a:gd name="connsiteY4" fmla="*/ 4988739 h 6910966"/>
              <a:gd name="connsiteX5" fmla="*/ 2152709 w 4554923"/>
              <a:gd name="connsiteY5" fmla="*/ 6876141 h 6910966"/>
              <a:gd name="connsiteX6" fmla="*/ 2079719 w 4554923"/>
              <a:gd name="connsiteY6" fmla="*/ 6909514 h 6910966"/>
              <a:gd name="connsiteX7" fmla="*/ 36015 w 4554923"/>
              <a:gd name="connsiteY7" fmla="*/ 6910955 h 6910966"/>
              <a:gd name="connsiteX8" fmla="*/ 0 w 4554923"/>
              <a:gd name="connsiteY8" fmla="*/ 6908794 h 6910966"/>
              <a:gd name="connsiteX9" fmla="*/ 0 w 4554923"/>
              <a:gd name="connsiteY9" fmla="*/ 1206 h 6910966"/>
              <a:gd name="connsiteX10" fmla="*/ 133974 w 4554923"/>
              <a:gd name="connsiteY10" fmla="*/ 1206 h 6910966"/>
              <a:gd name="connsiteX11" fmla="*/ 1308288 w 4554923"/>
              <a:gd name="connsiteY11" fmla="*/ 5 h 6910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54923" h="6910966">
                <a:moveTo>
                  <a:pt x="1308288" y="5"/>
                </a:moveTo>
                <a:cubicBezTo>
                  <a:pt x="1349345" y="-235"/>
                  <a:pt x="1379357" y="10089"/>
                  <a:pt x="1409369" y="40341"/>
                </a:cubicBezTo>
                <a:cubicBezTo>
                  <a:pt x="2303970" y="936623"/>
                  <a:pt x="3200251" y="1831464"/>
                  <a:pt x="4095093" y="2727506"/>
                </a:cubicBezTo>
                <a:cubicBezTo>
                  <a:pt x="4578888" y="3211782"/>
                  <a:pt x="4692454" y="3935914"/>
                  <a:pt x="4380808" y="4547921"/>
                </a:cubicBezTo>
                <a:cubicBezTo>
                  <a:pt x="4295574" y="4715269"/>
                  <a:pt x="4175285" y="4856446"/>
                  <a:pt x="4042752" y="4988739"/>
                </a:cubicBezTo>
                <a:cubicBezTo>
                  <a:pt x="3412257" y="5617553"/>
                  <a:pt x="2783203" y="6247567"/>
                  <a:pt x="2152709" y="6876141"/>
                </a:cubicBezTo>
                <a:cubicBezTo>
                  <a:pt x="2134702" y="6894148"/>
                  <a:pt x="2104449" y="6909514"/>
                  <a:pt x="2079719" y="6909514"/>
                </a:cubicBezTo>
                <a:cubicBezTo>
                  <a:pt x="1398564" y="6911195"/>
                  <a:pt x="717169" y="6910955"/>
                  <a:pt x="36015" y="6910955"/>
                </a:cubicBezTo>
                <a:cubicBezTo>
                  <a:pt x="25210" y="6910955"/>
                  <a:pt x="14166" y="6909754"/>
                  <a:pt x="0" y="6908794"/>
                </a:cubicBezTo>
                <a:cubicBezTo>
                  <a:pt x="0" y="4603143"/>
                  <a:pt x="0" y="2304695"/>
                  <a:pt x="0" y="1206"/>
                </a:cubicBezTo>
                <a:cubicBezTo>
                  <a:pt x="46579" y="1206"/>
                  <a:pt x="90276" y="1206"/>
                  <a:pt x="133974" y="1206"/>
                </a:cubicBezTo>
                <a:cubicBezTo>
                  <a:pt x="525332" y="965"/>
                  <a:pt x="916930" y="1446"/>
                  <a:pt x="1308288" y="5"/>
                </a:cubicBezTo>
                <a:close/>
              </a:path>
            </a:pathLst>
          </a:custGeom>
        </p:spPr>
        <p:txBody>
          <a:bodyPr wrap="square">
            <a:noAutofit/>
          </a:bodyPr>
          <a:lstStyle/>
          <a:p>
            <a:endParaRPr lang="en-US" dirty="0"/>
          </a:p>
        </p:txBody>
      </p:sp>
      <p:sp>
        <p:nvSpPr>
          <p:cNvPr id="14" name="Text Placeholder 13">
            <a:extLst>
              <a:ext uri="{FF2B5EF4-FFF2-40B4-BE49-F238E27FC236}">
                <a16:creationId xmlns:a16="http://schemas.microsoft.com/office/drawing/2014/main" id="{207066EA-C822-7856-0215-1E0C9261262F}"/>
              </a:ext>
            </a:extLst>
          </p:cNvPr>
          <p:cNvSpPr>
            <a:spLocks noGrp="1"/>
          </p:cNvSpPr>
          <p:nvPr>
            <p:ph type="body" sz="quarter" idx="11"/>
          </p:nvPr>
        </p:nvSpPr>
        <p:spPr>
          <a:xfrm>
            <a:off x="6120264" y="872241"/>
            <a:ext cx="5566820" cy="615553"/>
          </a:xfrm>
        </p:spPr>
        <p:txBody>
          <a:bodyPr vert="horz" wrap="square" lIns="0" tIns="0" rIns="0" bIns="0" rtlCol="0" anchor="ctr">
            <a:spAutoFit/>
          </a:bodyPr>
          <a:lstStyle>
            <a:lvl1pPr marL="0" indent="0">
              <a:lnSpc>
                <a:spcPct val="100000"/>
              </a:lnSpc>
              <a:buNone/>
              <a:defRPr lang="en-US" sz="4000" b="1" smtClean="0">
                <a:latin typeface="Segoe UI" panose="020B0502040204020203" pitchFamily="34" charset="0"/>
                <a:ea typeface="+mj-ea"/>
                <a:cs typeface="Segoe UI" panose="020B0502040204020203" pitchFamily="34" charset="0"/>
              </a:defRPr>
            </a:lvl1pPr>
            <a:lvl2pPr>
              <a:defRPr lang="en-US" sz="1800" smtClean="0"/>
            </a:lvl2pPr>
            <a:lvl3pPr>
              <a:defRPr lang="en-US" sz="1800" smtClean="0"/>
            </a:lvl3pPr>
            <a:lvl4pPr>
              <a:defRPr lang="en-US" smtClean="0"/>
            </a:lvl4pPr>
            <a:lvl5pPr>
              <a:defRPr lang="en-US"/>
            </a:lvl5pPr>
          </a:lstStyle>
          <a:p>
            <a:pPr marL="342900" lvl="0" indent="-571500" defTabSz="1218987">
              <a:spcBef>
                <a:spcPct val="0"/>
              </a:spcBef>
            </a:pPr>
            <a:endParaRPr lang="en-US" dirty="0"/>
          </a:p>
        </p:txBody>
      </p:sp>
    </p:spTree>
    <p:extLst>
      <p:ext uri="{BB962C8B-B14F-4D97-AF65-F5344CB8AC3E}">
        <p14:creationId xmlns:p14="http://schemas.microsoft.com/office/powerpoint/2010/main" val="3611378425"/>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ext Placeholder 13">
            <a:extLst>
              <a:ext uri="{FF2B5EF4-FFF2-40B4-BE49-F238E27FC236}">
                <a16:creationId xmlns:a16="http://schemas.microsoft.com/office/drawing/2014/main" id="{061A5BD7-AA9C-6C78-C1DC-D1A6D487C272}"/>
              </a:ext>
            </a:extLst>
          </p:cNvPr>
          <p:cNvSpPr>
            <a:spLocks noGrp="1"/>
          </p:cNvSpPr>
          <p:nvPr>
            <p:ph type="body" sz="quarter" idx="11"/>
          </p:nvPr>
        </p:nvSpPr>
        <p:spPr>
          <a:xfrm>
            <a:off x="772760" y="872241"/>
            <a:ext cx="5566820" cy="615553"/>
          </a:xfrm>
        </p:spPr>
        <p:txBody>
          <a:bodyPr vert="horz" wrap="square" lIns="0" tIns="0" rIns="0" bIns="0" rtlCol="0" anchor="ctr">
            <a:spAutoFit/>
          </a:bodyPr>
          <a:lstStyle>
            <a:lvl1pPr marL="0" indent="0">
              <a:lnSpc>
                <a:spcPct val="100000"/>
              </a:lnSpc>
              <a:buNone/>
              <a:defRPr lang="en-US" sz="4000" b="1" smtClean="0">
                <a:latin typeface="Segoe UI" panose="020B0502040204020203" pitchFamily="34" charset="0"/>
                <a:ea typeface="+mj-ea"/>
                <a:cs typeface="Segoe UI" panose="020B0502040204020203" pitchFamily="34" charset="0"/>
              </a:defRPr>
            </a:lvl1pPr>
            <a:lvl2pPr>
              <a:defRPr lang="en-US" sz="1800" smtClean="0"/>
            </a:lvl2pPr>
            <a:lvl3pPr>
              <a:defRPr lang="en-US" sz="1800" smtClean="0"/>
            </a:lvl3pPr>
            <a:lvl4pPr>
              <a:defRPr lang="en-US" smtClean="0"/>
            </a:lvl4pPr>
            <a:lvl5pPr>
              <a:defRPr lang="en-US"/>
            </a:lvl5pPr>
          </a:lstStyle>
          <a:p>
            <a:pPr marL="342900" lvl="0" indent="-571500" defTabSz="1218987">
              <a:spcBef>
                <a:spcPct val="0"/>
              </a:spcBef>
            </a:pPr>
            <a:endParaRPr lang="en-US" dirty="0"/>
          </a:p>
        </p:txBody>
      </p:sp>
    </p:spTree>
    <p:extLst>
      <p:ext uri="{BB962C8B-B14F-4D97-AF65-F5344CB8AC3E}">
        <p14:creationId xmlns:p14="http://schemas.microsoft.com/office/powerpoint/2010/main" val="33602638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ext Placeholder 13">
            <a:extLst>
              <a:ext uri="{FF2B5EF4-FFF2-40B4-BE49-F238E27FC236}">
                <a16:creationId xmlns:a16="http://schemas.microsoft.com/office/drawing/2014/main" id="{C8472910-91C5-815D-71F2-B9179454767F}"/>
              </a:ext>
            </a:extLst>
          </p:cNvPr>
          <p:cNvSpPr>
            <a:spLocks noGrp="1"/>
          </p:cNvSpPr>
          <p:nvPr>
            <p:ph type="body" sz="quarter" idx="11"/>
          </p:nvPr>
        </p:nvSpPr>
        <p:spPr>
          <a:xfrm>
            <a:off x="772760" y="872241"/>
            <a:ext cx="5566820" cy="615553"/>
          </a:xfrm>
        </p:spPr>
        <p:txBody>
          <a:bodyPr vert="horz" wrap="square" lIns="0" tIns="0" rIns="0" bIns="0" rtlCol="0" anchor="ctr">
            <a:spAutoFit/>
          </a:bodyPr>
          <a:lstStyle>
            <a:lvl1pPr marL="0" indent="0">
              <a:lnSpc>
                <a:spcPct val="100000"/>
              </a:lnSpc>
              <a:buNone/>
              <a:defRPr lang="en-US" sz="4000" b="1" smtClean="0">
                <a:latin typeface="Segoe UI" panose="020B0502040204020203" pitchFamily="34" charset="0"/>
                <a:ea typeface="+mj-ea"/>
                <a:cs typeface="Segoe UI" panose="020B0502040204020203" pitchFamily="34" charset="0"/>
              </a:defRPr>
            </a:lvl1pPr>
            <a:lvl2pPr>
              <a:defRPr lang="en-US" sz="1800" smtClean="0"/>
            </a:lvl2pPr>
            <a:lvl3pPr>
              <a:defRPr lang="en-US" sz="1800" smtClean="0"/>
            </a:lvl3pPr>
            <a:lvl4pPr>
              <a:defRPr lang="en-US" smtClean="0"/>
            </a:lvl4pPr>
            <a:lvl5pPr>
              <a:defRPr lang="en-US"/>
            </a:lvl5pPr>
          </a:lstStyle>
          <a:p>
            <a:pPr marL="342900" lvl="0" indent="-571500" defTabSz="1218987">
              <a:spcBef>
                <a:spcPct val="0"/>
              </a:spcBef>
            </a:pPr>
            <a:endParaRPr lang="en-US" dirty="0"/>
          </a:p>
        </p:txBody>
      </p:sp>
    </p:spTree>
    <p:extLst>
      <p:ext uri="{BB962C8B-B14F-4D97-AF65-F5344CB8AC3E}">
        <p14:creationId xmlns:p14="http://schemas.microsoft.com/office/powerpoint/2010/main" val="7348259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03D66A5-4328-3AFA-0F8F-906705ACF66B}"/>
              </a:ext>
            </a:extLst>
          </p:cNvPr>
          <p:cNvSpPr>
            <a:spLocks noGrp="1"/>
          </p:cNvSpPr>
          <p:nvPr>
            <p:ph type="pic" sz="quarter" idx="12"/>
          </p:nvPr>
        </p:nvSpPr>
        <p:spPr>
          <a:xfrm>
            <a:off x="946" y="1"/>
            <a:ext cx="5855606" cy="6867691"/>
          </a:xfrm>
          <a:custGeom>
            <a:avLst/>
            <a:gdLst>
              <a:gd name="connsiteX0" fmla="*/ 10434 w 5855606"/>
              <a:gd name="connsiteY0" fmla="*/ 0 h 6867691"/>
              <a:gd name="connsiteX1" fmla="*/ 4751055 w 5855606"/>
              <a:gd name="connsiteY1" fmla="*/ 0 h 6867691"/>
              <a:gd name="connsiteX2" fmla="*/ 4758641 w 5855606"/>
              <a:gd name="connsiteY2" fmla="*/ 2370 h 6867691"/>
              <a:gd name="connsiteX3" fmla="*/ 4773341 w 5855606"/>
              <a:gd name="connsiteY3" fmla="*/ 6636 h 6867691"/>
              <a:gd name="connsiteX4" fmla="*/ 5406815 w 5855606"/>
              <a:gd name="connsiteY4" fmla="*/ 640115 h 6867691"/>
              <a:gd name="connsiteX5" fmla="*/ 5406815 w 5855606"/>
              <a:gd name="connsiteY5" fmla="*/ 2816020 h 6867691"/>
              <a:gd name="connsiteX6" fmla="*/ 4748685 w 5855606"/>
              <a:gd name="connsiteY6" fmla="*/ 3474150 h 6867691"/>
              <a:gd name="connsiteX7" fmla="*/ 4748212 w 5855606"/>
              <a:gd name="connsiteY7" fmla="*/ 3473677 h 6867691"/>
              <a:gd name="connsiteX8" fmla="*/ 4844940 w 5855606"/>
              <a:gd name="connsiteY8" fmla="*/ 3376949 h 6867691"/>
              <a:gd name="connsiteX9" fmla="*/ 4872439 w 5855606"/>
              <a:gd name="connsiteY9" fmla="*/ 3348500 h 6867691"/>
              <a:gd name="connsiteX10" fmla="*/ 4872439 w 5855606"/>
              <a:gd name="connsiteY10" fmla="*/ 3348022 h 6867691"/>
              <a:gd name="connsiteX11" fmla="*/ 3871019 w 5855606"/>
              <a:gd name="connsiteY11" fmla="*/ 4351338 h 6867691"/>
              <a:gd name="connsiteX12" fmla="*/ 1370790 w 5855606"/>
              <a:gd name="connsiteY12" fmla="*/ 6857735 h 6867691"/>
              <a:gd name="connsiteX13" fmla="*/ 1368420 w 5855606"/>
              <a:gd name="connsiteY13" fmla="*/ 6860105 h 6867691"/>
              <a:gd name="connsiteX14" fmla="*/ 1360834 w 5855606"/>
              <a:gd name="connsiteY14" fmla="*/ 6867691 h 6867691"/>
              <a:gd name="connsiteX15" fmla="*/ 1354671 w 5855606"/>
              <a:gd name="connsiteY15" fmla="*/ 6867691 h 6867691"/>
              <a:gd name="connsiteX16" fmla="*/ 1362257 w 5855606"/>
              <a:gd name="connsiteY16" fmla="*/ 6860105 h 6867691"/>
              <a:gd name="connsiteX17" fmla="*/ 0 w 5855606"/>
              <a:gd name="connsiteY17" fmla="*/ 6860105 h 6867691"/>
              <a:gd name="connsiteX18" fmla="*/ 0 w 5855606"/>
              <a:gd name="connsiteY18" fmla="*/ 2370 h 6867691"/>
              <a:gd name="connsiteX19" fmla="*/ 10434 w 5855606"/>
              <a:gd name="connsiteY19" fmla="*/ 2370 h 6867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855606" h="6867691">
                <a:moveTo>
                  <a:pt x="10434" y="0"/>
                </a:moveTo>
                <a:lnTo>
                  <a:pt x="4751055" y="0"/>
                </a:lnTo>
                <a:lnTo>
                  <a:pt x="4758641" y="2370"/>
                </a:lnTo>
                <a:lnTo>
                  <a:pt x="4773341" y="6636"/>
                </a:lnTo>
                <a:lnTo>
                  <a:pt x="5406815" y="640115"/>
                </a:lnTo>
                <a:cubicBezTo>
                  <a:pt x="6005204" y="1238498"/>
                  <a:pt x="6005204" y="2217631"/>
                  <a:pt x="5406815" y="2816020"/>
                </a:cubicBezTo>
                <a:lnTo>
                  <a:pt x="4748685" y="3474150"/>
                </a:lnTo>
                <a:cubicBezTo>
                  <a:pt x="4748685" y="3474150"/>
                  <a:pt x="4748212" y="3473677"/>
                  <a:pt x="4748212" y="3473677"/>
                </a:cubicBezTo>
                <a:lnTo>
                  <a:pt x="4844940" y="3376949"/>
                </a:lnTo>
                <a:cubicBezTo>
                  <a:pt x="4853950" y="3367466"/>
                  <a:pt x="4863434" y="3357983"/>
                  <a:pt x="4872439" y="3348500"/>
                </a:cubicBezTo>
                <a:cubicBezTo>
                  <a:pt x="4872439" y="3348022"/>
                  <a:pt x="4872439" y="3348022"/>
                  <a:pt x="4872439" y="3348022"/>
                </a:cubicBezTo>
                <a:cubicBezTo>
                  <a:pt x="4851576" y="3367939"/>
                  <a:pt x="4437638" y="3783301"/>
                  <a:pt x="3871019" y="4351338"/>
                </a:cubicBezTo>
                <a:cubicBezTo>
                  <a:pt x="3118057" y="5106196"/>
                  <a:pt x="2095775" y="6131327"/>
                  <a:pt x="1370790" y="6857735"/>
                </a:cubicBezTo>
                <a:cubicBezTo>
                  <a:pt x="1369844" y="6858681"/>
                  <a:pt x="1368893" y="6859632"/>
                  <a:pt x="1368420" y="6860105"/>
                </a:cubicBezTo>
                <a:cubicBezTo>
                  <a:pt x="1365573" y="6862952"/>
                  <a:pt x="1363203" y="6865322"/>
                  <a:pt x="1360834" y="6867691"/>
                </a:cubicBezTo>
                <a:lnTo>
                  <a:pt x="1354671" y="6867691"/>
                </a:lnTo>
                <a:lnTo>
                  <a:pt x="1362257" y="6860105"/>
                </a:lnTo>
                <a:lnTo>
                  <a:pt x="0" y="6860105"/>
                </a:lnTo>
                <a:lnTo>
                  <a:pt x="0" y="2370"/>
                </a:lnTo>
                <a:lnTo>
                  <a:pt x="10434" y="2370"/>
                </a:lnTo>
                <a:close/>
              </a:path>
            </a:pathLst>
          </a:custGeom>
        </p:spPr>
        <p:txBody>
          <a:bodyPr wrap="square">
            <a:noAutofit/>
          </a:bodyPr>
          <a:lstStyle/>
          <a:p>
            <a:endParaRPr lang="en-US" dirty="0"/>
          </a:p>
        </p:txBody>
      </p:sp>
      <p:sp>
        <p:nvSpPr>
          <p:cNvPr id="10" name="Text Placeholder 13">
            <a:extLst>
              <a:ext uri="{FF2B5EF4-FFF2-40B4-BE49-F238E27FC236}">
                <a16:creationId xmlns:a16="http://schemas.microsoft.com/office/drawing/2014/main" id="{061A5BD7-AA9C-6C78-C1DC-D1A6D487C272}"/>
              </a:ext>
            </a:extLst>
          </p:cNvPr>
          <p:cNvSpPr>
            <a:spLocks noGrp="1"/>
          </p:cNvSpPr>
          <p:nvPr>
            <p:ph type="body" sz="quarter" idx="11"/>
          </p:nvPr>
        </p:nvSpPr>
        <p:spPr>
          <a:xfrm>
            <a:off x="772760" y="872241"/>
            <a:ext cx="5566820" cy="615553"/>
          </a:xfrm>
        </p:spPr>
        <p:txBody>
          <a:bodyPr vert="horz" wrap="square" lIns="0" tIns="0" rIns="0" bIns="0" rtlCol="0" anchor="ctr">
            <a:spAutoFit/>
          </a:bodyPr>
          <a:lstStyle>
            <a:lvl1pPr marL="0" indent="0">
              <a:lnSpc>
                <a:spcPct val="100000"/>
              </a:lnSpc>
              <a:buNone/>
              <a:defRPr lang="en-US" sz="4000" b="1" smtClean="0">
                <a:latin typeface="Segoe UI" panose="020B0502040204020203" pitchFamily="34" charset="0"/>
                <a:ea typeface="+mj-ea"/>
                <a:cs typeface="Segoe UI" panose="020B0502040204020203" pitchFamily="34" charset="0"/>
              </a:defRPr>
            </a:lvl1pPr>
            <a:lvl2pPr>
              <a:defRPr lang="en-US" sz="1800" smtClean="0"/>
            </a:lvl2pPr>
            <a:lvl3pPr>
              <a:defRPr lang="en-US" sz="1800" smtClean="0"/>
            </a:lvl3pPr>
            <a:lvl4pPr>
              <a:defRPr lang="en-US" smtClean="0"/>
            </a:lvl4pPr>
            <a:lvl5pPr>
              <a:defRPr lang="en-US"/>
            </a:lvl5pPr>
          </a:lstStyle>
          <a:p>
            <a:pPr marL="342900" lvl="0" indent="-571500" defTabSz="1218987">
              <a:spcBef>
                <a:spcPct val="0"/>
              </a:spcBef>
            </a:pPr>
            <a:endParaRPr lang="en-US" dirty="0"/>
          </a:p>
        </p:txBody>
      </p:sp>
      <p:sp>
        <p:nvSpPr>
          <p:cNvPr id="8" name="Picture Placeholder 7">
            <a:extLst>
              <a:ext uri="{FF2B5EF4-FFF2-40B4-BE49-F238E27FC236}">
                <a16:creationId xmlns:a16="http://schemas.microsoft.com/office/drawing/2014/main" id="{348DCA0A-F6CB-8665-AC1A-06614812CA67}"/>
              </a:ext>
            </a:extLst>
          </p:cNvPr>
          <p:cNvSpPr>
            <a:spLocks noGrp="1"/>
          </p:cNvSpPr>
          <p:nvPr>
            <p:ph type="pic" sz="quarter" idx="13"/>
          </p:nvPr>
        </p:nvSpPr>
        <p:spPr>
          <a:xfrm>
            <a:off x="4154521" y="4198620"/>
            <a:ext cx="2228627" cy="2228622"/>
          </a:xfrm>
          <a:custGeom>
            <a:avLst/>
            <a:gdLst>
              <a:gd name="connsiteX0" fmla="*/ 1114314 w 2228627"/>
              <a:gd name="connsiteY0" fmla="*/ 0 h 2228622"/>
              <a:gd name="connsiteX1" fmla="*/ 2228627 w 2228627"/>
              <a:gd name="connsiteY1" fmla="*/ 1114314 h 2228622"/>
              <a:gd name="connsiteX2" fmla="*/ 1114314 w 2228627"/>
              <a:gd name="connsiteY2" fmla="*/ 2228622 h 2228622"/>
              <a:gd name="connsiteX3" fmla="*/ 0 w 2228627"/>
              <a:gd name="connsiteY3" fmla="*/ 1114314 h 2228622"/>
              <a:gd name="connsiteX4" fmla="*/ 1114314 w 2228627"/>
              <a:gd name="connsiteY4" fmla="*/ 0 h 22286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8627" h="2228622">
                <a:moveTo>
                  <a:pt x="1114314" y="0"/>
                </a:moveTo>
                <a:cubicBezTo>
                  <a:pt x="1729729" y="0"/>
                  <a:pt x="2228627" y="498893"/>
                  <a:pt x="2228627" y="1114314"/>
                </a:cubicBezTo>
                <a:cubicBezTo>
                  <a:pt x="2228627" y="1729729"/>
                  <a:pt x="1729729" y="2228622"/>
                  <a:pt x="1114314" y="2228622"/>
                </a:cubicBezTo>
                <a:cubicBezTo>
                  <a:pt x="498893" y="2228622"/>
                  <a:pt x="0" y="1729729"/>
                  <a:pt x="0" y="1114314"/>
                </a:cubicBezTo>
                <a:cubicBezTo>
                  <a:pt x="0" y="498893"/>
                  <a:pt x="498893" y="0"/>
                  <a:pt x="1114314" y="0"/>
                </a:cubicBezTo>
                <a:close/>
              </a:path>
            </a:pathLst>
          </a:custGeom>
        </p:spPr>
        <p:txBody>
          <a:bodyPr wrap="square">
            <a:noAutofit/>
          </a:bodyPr>
          <a:lstStyle/>
          <a:p>
            <a:endParaRPr lang="en-US" dirty="0"/>
          </a:p>
        </p:txBody>
      </p:sp>
    </p:spTree>
    <p:extLst>
      <p:ext uri="{BB962C8B-B14F-4D97-AF65-F5344CB8AC3E}">
        <p14:creationId xmlns:p14="http://schemas.microsoft.com/office/powerpoint/2010/main" val="9517011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10" name="Text Placeholder 13">
            <a:extLst>
              <a:ext uri="{FF2B5EF4-FFF2-40B4-BE49-F238E27FC236}">
                <a16:creationId xmlns:a16="http://schemas.microsoft.com/office/drawing/2014/main" id="{061A5BD7-AA9C-6C78-C1DC-D1A6D487C272}"/>
              </a:ext>
            </a:extLst>
          </p:cNvPr>
          <p:cNvSpPr>
            <a:spLocks noGrp="1"/>
          </p:cNvSpPr>
          <p:nvPr>
            <p:ph type="body" sz="quarter" idx="11"/>
          </p:nvPr>
        </p:nvSpPr>
        <p:spPr>
          <a:xfrm>
            <a:off x="772759" y="872241"/>
            <a:ext cx="7919827" cy="615553"/>
          </a:xfrm>
        </p:spPr>
        <p:txBody>
          <a:bodyPr vert="horz" wrap="square" lIns="0" tIns="0" rIns="0" bIns="0" rtlCol="0" anchor="ctr">
            <a:spAutoFit/>
          </a:bodyPr>
          <a:lstStyle>
            <a:lvl1pPr marL="0" indent="0">
              <a:lnSpc>
                <a:spcPct val="100000"/>
              </a:lnSpc>
              <a:buNone/>
              <a:defRPr lang="en-US" sz="4000" b="1" smtClean="0">
                <a:latin typeface="Segoe UI" panose="020B0502040204020203" pitchFamily="34" charset="0"/>
                <a:ea typeface="+mj-ea"/>
                <a:cs typeface="Segoe UI" panose="020B0502040204020203" pitchFamily="34" charset="0"/>
              </a:defRPr>
            </a:lvl1pPr>
            <a:lvl2pPr>
              <a:defRPr lang="en-US" sz="1800" smtClean="0"/>
            </a:lvl2pPr>
            <a:lvl3pPr>
              <a:defRPr lang="en-US" sz="1800" smtClean="0"/>
            </a:lvl3pPr>
            <a:lvl4pPr>
              <a:defRPr lang="en-US" smtClean="0"/>
            </a:lvl4pPr>
            <a:lvl5pPr>
              <a:defRPr lang="en-US"/>
            </a:lvl5pPr>
          </a:lstStyle>
          <a:p>
            <a:pPr marL="342900" lvl="0" indent="-571500" defTabSz="1218987">
              <a:spcBef>
                <a:spcPct val="0"/>
              </a:spcBef>
            </a:pPr>
            <a:endParaRPr lang="en-US" dirty="0"/>
          </a:p>
        </p:txBody>
      </p:sp>
    </p:spTree>
    <p:extLst>
      <p:ext uri="{BB962C8B-B14F-4D97-AF65-F5344CB8AC3E}">
        <p14:creationId xmlns:p14="http://schemas.microsoft.com/office/powerpoint/2010/main" val="21627249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Comparison">
    <p:spTree>
      <p:nvGrpSpPr>
        <p:cNvPr id="1" name=""/>
        <p:cNvGrpSpPr/>
        <p:nvPr/>
      </p:nvGrpSpPr>
      <p:grpSpPr>
        <a:xfrm>
          <a:off x="0" y="0"/>
          <a:ext cx="0" cy="0"/>
          <a:chOff x="0" y="0"/>
          <a:chExt cx="0" cy="0"/>
        </a:xfrm>
      </p:grpSpPr>
      <p:sp>
        <p:nvSpPr>
          <p:cNvPr id="10" name="Text Placeholder 13">
            <a:extLst>
              <a:ext uri="{FF2B5EF4-FFF2-40B4-BE49-F238E27FC236}">
                <a16:creationId xmlns:a16="http://schemas.microsoft.com/office/drawing/2014/main" id="{061A5BD7-AA9C-6C78-C1DC-D1A6D487C272}"/>
              </a:ext>
            </a:extLst>
          </p:cNvPr>
          <p:cNvSpPr>
            <a:spLocks noGrp="1"/>
          </p:cNvSpPr>
          <p:nvPr>
            <p:ph type="body" sz="quarter" idx="11"/>
          </p:nvPr>
        </p:nvSpPr>
        <p:spPr>
          <a:xfrm>
            <a:off x="772760" y="3004561"/>
            <a:ext cx="3931320" cy="553998"/>
          </a:xfrm>
        </p:spPr>
        <p:txBody>
          <a:bodyPr vert="horz" wrap="square" lIns="0" tIns="0" rIns="0" bIns="0" rtlCol="0" anchor="ctr">
            <a:spAutoFit/>
          </a:bodyPr>
          <a:lstStyle>
            <a:lvl1pPr marL="0" indent="0">
              <a:lnSpc>
                <a:spcPct val="90000"/>
              </a:lnSpc>
              <a:buFont typeface="Arial" panose="020B0604020202020204" pitchFamily="34" charset="0"/>
              <a:buNone/>
              <a:defRPr lang="en-US" sz="4000" b="1" smtClean="0">
                <a:latin typeface="Segoe UI" panose="020B0502040204020203" pitchFamily="34" charset="0"/>
                <a:ea typeface="+mj-ea"/>
                <a:cs typeface="Segoe UI" panose="020B0502040204020203" pitchFamily="34" charset="0"/>
              </a:defRPr>
            </a:lvl1pPr>
            <a:lvl2pPr>
              <a:defRPr lang="en-US" sz="1800" smtClean="0"/>
            </a:lvl2pPr>
            <a:lvl3pPr>
              <a:defRPr lang="en-US" sz="1800" smtClean="0"/>
            </a:lvl3pPr>
            <a:lvl4pPr>
              <a:defRPr lang="en-US" smtClean="0"/>
            </a:lvl4pPr>
            <a:lvl5pPr>
              <a:defRPr lang="en-US"/>
            </a:lvl5pPr>
          </a:lstStyle>
          <a:p>
            <a:pPr marL="342900" lvl="0" indent="-571500" defTabSz="1218987">
              <a:spcBef>
                <a:spcPct val="0"/>
              </a:spcBef>
            </a:pPr>
            <a:endParaRPr lang="en-US" dirty="0"/>
          </a:p>
        </p:txBody>
      </p:sp>
      <p:sp>
        <p:nvSpPr>
          <p:cNvPr id="4" name="Picture Placeholder 3">
            <a:extLst>
              <a:ext uri="{FF2B5EF4-FFF2-40B4-BE49-F238E27FC236}">
                <a16:creationId xmlns:a16="http://schemas.microsoft.com/office/drawing/2014/main" id="{092F62DD-F68A-117F-0530-377E8C2ADFF8}"/>
              </a:ext>
            </a:extLst>
          </p:cNvPr>
          <p:cNvSpPr>
            <a:spLocks noGrp="1"/>
          </p:cNvSpPr>
          <p:nvPr>
            <p:ph type="pic" sz="quarter" idx="12"/>
          </p:nvPr>
        </p:nvSpPr>
        <p:spPr>
          <a:xfrm>
            <a:off x="6106162" y="690880"/>
            <a:ext cx="1381760" cy="1381760"/>
          </a:xfrm>
          <a:custGeom>
            <a:avLst/>
            <a:gdLst>
              <a:gd name="connsiteX0" fmla="*/ 690880 w 1381760"/>
              <a:gd name="connsiteY0" fmla="*/ 0 h 1381760"/>
              <a:gd name="connsiteX1" fmla="*/ 1381760 w 1381760"/>
              <a:gd name="connsiteY1" fmla="*/ 690880 h 1381760"/>
              <a:gd name="connsiteX2" fmla="*/ 690880 w 1381760"/>
              <a:gd name="connsiteY2" fmla="*/ 1381760 h 1381760"/>
              <a:gd name="connsiteX3" fmla="*/ 0 w 1381760"/>
              <a:gd name="connsiteY3" fmla="*/ 690880 h 1381760"/>
              <a:gd name="connsiteX4" fmla="*/ 690880 w 1381760"/>
              <a:gd name="connsiteY4" fmla="*/ 0 h 138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1760" h="1381760">
                <a:moveTo>
                  <a:pt x="690880" y="0"/>
                </a:moveTo>
                <a:cubicBezTo>
                  <a:pt x="1072442" y="0"/>
                  <a:pt x="1381760" y="309318"/>
                  <a:pt x="1381760" y="690880"/>
                </a:cubicBezTo>
                <a:cubicBezTo>
                  <a:pt x="1381760" y="1072442"/>
                  <a:pt x="1072442" y="1381760"/>
                  <a:pt x="690880" y="1381760"/>
                </a:cubicBezTo>
                <a:cubicBezTo>
                  <a:pt x="309318" y="1381760"/>
                  <a:pt x="0" y="1072442"/>
                  <a:pt x="0" y="690880"/>
                </a:cubicBezTo>
                <a:cubicBezTo>
                  <a:pt x="0" y="309318"/>
                  <a:pt x="309318" y="0"/>
                  <a:pt x="690880" y="0"/>
                </a:cubicBezTo>
                <a:close/>
              </a:path>
            </a:pathLst>
          </a:custGeom>
          <a:ln w="25400">
            <a:solidFill>
              <a:schemeClr val="accent1"/>
            </a:solidFill>
          </a:ln>
        </p:spPr>
        <p:txBody>
          <a:bodyPr wrap="square">
            <a:noAutofit/>
          </a:bodyPr>
          <a:lstStyle/>
          <a:p>
            <a:endParaRPr lang="en-US" dirty="0"/>
          </a:p>
        </p:txBody>
      </p:sp>
      <p:sp>
        <p:nvSpPr>
          <p:cNvPr id="6" name="Picture Placeholder 5">
            <a:extLst>
              <a:ext uri="{FF2B5EF4-FFF2-40B4-BE49-F238E27FC236}">
                <a16:creationId xmlns:a16="http://schemas.microsoft.com/office/drawing/2014/main" id="{D9122753-B1E2-08B3-667A-1996000FA444}"/>
              </a:ext>
            </a:extLst>
          </p:cNvPr>
          <p:cNvSpPr>
            <a:spLocks noGrp="1"/>
          </p:cNvSpPr>
          <p:nvPr>
            <p:ph type="pic" sz="quarter" idx="13"/>
          </p:nvPr>
        </p:nvSpPr>
        <p:spPr>
          <a:xfrm>
            <a:off x="6106162" y="2700020"/>
            <a:ext cx="1381760" cy="1381760"/>
          </a:xfrm>
          <a:custGeom>
            <a:avLst/>
            <a:gdLst>
              <a:gd name="connsiteX0" fmla="*/ 690880 w 1381760"/>
              <a:gd name="connsiteY0" fmla="*/ 0 h 1381760"/>
              <a:gd name="connsiteX1" fmla="*/ 1381760 w 1381760"/>
              <a:gd name="connsiteY1" fmla="*/ 690880 h 1381760"/>
              <a:gd name="connsiteX2" fmla="*/ 690880 w 1381760"/>
              <a:gd name="connsiteY2" fmla="*/ 1381760 h 1381760"/>
              <a:gd name="connsiteX3" fmla="*/ 0 w 1381760"/>
              <a:gd name="connsiteY3" fmla="*/ 690880 h 1381760"/>
              <a:gd name="connsiteX4" fmla="*/ 690880 w 1381760"/>
              <a:gd name="connsiteY4" fmla="*/ 0 h 138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1760" h="1381760">
                <a:moveTo>
                  <a:pt x="690880" y="0"/>
                </a:moveTo>
                <a:cubicBezTo>
                  <a:pt x="1072442" y="0"/>
                  <a:pt x="1381760" y="309318"/>
                  <a:pt x="1381760" y="690880"/>
                </a:cubicBezTo>
                <a:cubicBezTo>
                  <a:pt x="1381760" y="1072442"/>
                  <a:pt x="1072442" y="1381760"/>
                  <a:pt x="690880" y="1381760"/>
                </a:cubicBezTo>
                <a:cubicBezTo>
                  <a:pt x="309318" y="1381760"/>
                  <a:pt x="0" y="1072442"/>
                  <a:pt x="0" y="690880"/>
                </a:cubicBezTo>
                <a:cubicBezTo>
                  <a:pt x="0" y="309318"/>
                  <a:pt x="309318" y="0"/>
                  <a:pt x="690880" y="0"/>
                </a:cubicBezTo>
                <a:close/>
              </a:path>
            </a:pathLst>
          </a:custGeom>
          <a:ln w="25400">
            <a:solidFill>
              <a:schemeClr val="accent1"/>
            </a:solidFill>
          </a:ln>
        </p:spPr>
        <p:txBody>
          <a:bodyPr wrap="square">
            <a:noAutofit/>
          </a:bodyPr>
          <a:lstStyle/>
          <a:p>
            <a:endParaRPr lang="en-US" dirty="0"/>
          </a:p>
        </p:txBody>
      </p:sp>
      <p:sp>
        <p:nvSpPr>
          <p:cNvPr id="8" name="Picture Placeholder 7">
            <a:extLst>
              <a:ext uri="{FF2B5EF4-FFF2-40B4-BE49-F238E27FC236}">
                <a16:creationId xmlns:a16="http://schemas.microsoft.com/office/drawing/2014/main" id="{1D68C351-73E5-39EC-BD92-2C80E8427B61}"/>
              </a:ext>
            </a:extLst>
          </p:cNvPr>
          <p:cNvSpPr>
            <a:spLocks noGrp="1"/>
          </p:cNvSpPr>
          <p:nvPr>
            <p:ph type="pic" sz="quarter" idx="14"/>
          </p:nvPr>
        </p:nvSpPr>
        <p:spPr>
          <a:xfrm>
            <a:off x="6106162" y="4709160"/>
            <a:ext cx="1381760" cy="1381760"/>
          </a:xfrm>
          <a:custGeom>
            <a:avLst/>
            <a:gdLst>
              <a:gd name="connsiteX0" fmla="*/ 690880 w 1381760"/>
              <a:gd name="connsiteY0" fmla="*/ 0 h 1381760"/>
              <a:gd name="connsiteX1" fmla="*/ 1381760 w 1381760"/>
              <a:gd name="connsiteY1" fmla="*/ 690880 h 1381760"/>
              <a:gd name="connsiteX2" fmla="*/ 690880 w 1381760"/>
              <a:gd name="connsiteY2" fmla="*/ 1381760 h 1381760"/>
              <a:gd name="connsiteX3" fmla="*/ 0 w 1381760"/>
              <a:gd name="connsiteY3" fmla="*/ 690880 h 1381760"/>
              <a:gd name="connsiteX4" fmla="*/ 690880 w 1381760"/>
              <a:gd name="connsiteY4" fmla="*/ 0 h 138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1760" h="1381760">
                <a:moveTo>
                  <a:pt x="690880" y="0"/>
                </a:moveTo>
                <a:cubicBezTo>
                  <a:pt x="1072442" y="0"/>
                  <a:pt x="1381760" y="309318"/>
                  <a:pt x="1381760" y="690880"/>
                </a:cubicBezTo>
                <a:cubicBezTo>
                  <a:pt x="1381760" y="1072442"/>
                  <a:pt x="1072442" y="1381760"/>
                  <a:pt x="690880" y="1381760"/>
                </a:cubicBezTo>
                <a:cubicBezTo>
                  <a:pt x="309318" y="1381760"/>
                  <a:pt x="0" y="1072442"/>
                  <a:pt x="0" y="690880"/>
                </a:cubicBezTo>
                <a:cubicBezTo>
                  <a:pt x="0" y="309318"/>
                  <a:pt x="309318" y="0"/>
                  <a:pt x="690880" y="0"/>
                </a:cubicBezTo>
                <a:close/>
              </a:path>
            </a:pathLst>
          </a:custGeom>
          <a:ln w="25400">
            <a:solidFill>
              <a:schemeClr val="accent1"/>
            </a:solidFill>
          </a:ln>
        </p:spPr>
        <p:txBody>
          <a:bodyPr wrap="square">
            <a:noAutofit/>
          </a:bodyPr>
          <a:lstStyle/>
          <a:p>
            <a:endParaRPr lang="en-US" dirty="0"/>
          </a:p>
        </p:txBody>
      </p:sp>
    </p:spTree>
    <p:extLst>
      <p:ext uri="{BB962C8B-B14F-4D97-AF65-F5344CB8AC3E}">
        <p14:creationId xmlns:p14="http://schemas.microsoft.com/office/powerpoint/2010/main" val="18236244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Comparison">
    <p:spTree>
      <p:nvGrpSpPr>
        <p:cNvPr id="1" name=""/>
        <p:cNvGrpSpPr/>
        <p:nvPr/>
      </p:nvGrpSpPr>
      <p:grpSpPr>
        <a:xfrm>
          <a:off x="0" y="0"/>
          <a:ext cx="0" cy="0"/>
          <a:chOff x="0" y="0"/>
          <a:chExt cx="0" cy="0"/>
        </a:xfrm>
      </p:grpSpPr>
      <p:sp>
        <p:nvSpPr>
          <p:cNvPr id="10" name="Text Placeholder 13">
            <a:extLst>
              <a:ext uri="{FF2B5EF4-FFF2-40B4-BE49-F238E27FC236}">
                <a16:creationId xmlns:a16="http://schemas.microsoft.com/office/drawing/2014/main" id="{061A5BD7-AA9C-6C78-C1DC-D1A6D487C272}"/>
              </a:ext>
            </a:extLst>
          </p:cNvPr>
          <p:cNvSpPr>
            <a:spLocks noGrp="1"/>
          </p:cNvSpPr>
          <p:nvPr>
            <p:ph type="body" sz="quarter" idx="11"/>
          </p:nvPr>
        </p:nvSpPr>
        <p:spPr>
          <a:xfrm>
            <a:off x="5825392" y="906965"/>
            <a:ext cx="5566820" cy="553998"/>
          </a:xfrm>
        </p:spPr>
        <p:txBody>
          <a:bodyPr vert="horz" wrap="square" lIns="0" tIns="0" rIns="0" bIns="0" rtlCol="0" anchor="ctr">
            <a:spAutoFit/>
          </a:bodyPr>
          <a:lstStyle>
            <a:lvl1pPr marL="0" indent="0">
              <a:buNone/>
              <a:defRPr lang="en-US" sz="4000" b="1" dirty="0">
                <a:latin typeface="Segoe UI" panose="020B0502040204020203" pitchFamily="34" charset="0"/>
                <a:ea typeface="+mj-ea"/>
                <a:cs typeface="Segoe UI" panose="020B0502040204020203" pitchFamily="34" charset="0"/>
              </a:defRPr>
            </a:lvl1pPr>
          </a:lstStyle>
          <a:p>
            <a:pPr marL="342900" lvl="0" indent="-571500" defTabSz="1218987">
              <a:spcBef>
                <a:spcPct val="0"/>
              </a:spcBef>
            </a:pPr>
            <a:endParaRPr lang="en-US" dirty="0"/>
          </a:p>
        </p:txBody>
      </p:sp>
      <p:sp>
        <p:nvSpPr>
          <p:cNvPr id="4" name="Picture Placeholder 3">
            <a:extLst>
              <a:ext uri="{FF2B5EF4-FFF2-40B4-BE49-F238E27FC236}">
                <a16:creationId xmlns:a16="http://schemas.microsoft.com/office/drawing/2014/main" id="{A2A59A70-B10A-7589-C6FA-3C7A55E3376D}"/>
              </a:ext>
            </a:extLst>
          </p:cNvPr>
          <p:cNvSpPr>
            <a:spLocks noGrp="1"/>
          </p:cNvSpPr>
          <p:nvPr>
            <p:ph type="pic" sz="quarter" idx="12"/>
          </p:nvPr>
        </p:nvSpPr>
        <p:spPr>
          <a:xfrm>
            <a:off x="1588720" y="2060507"/>
            <a:ext cx="2786510" cy="2786513"/>
          </a:xfrm>
          <a:custGeom>
            <a:avLst/>
            <a:gdLst>
              <a:gd name="connsiteX0" fmla="*/ 1393257 w 2786510"/>
              <a:gd name="connsiteY0" fmla="*/ 0 h 2786513"/>
              <a:gd name="connsiteX1" fmla="*/ 2786510 w 2786510"/>
              <a:gd name="connsiteY1" fmla="*/ 1393256 h 2786513"/>
              <a:gd name="connsiteX2" fmla="*/ 1393257 w 2786510"/>
              <a:gd name="connsiteY2" fmla="*/ 2786513 h 2786513"/>
              <a:gd name="connsiteX3" fmla="*/ 0 w 2786510"/>
              <a:gd name="connsiteY3" fmla="*/ 1393256 h 2786513"/>
              <a:gd name="connsiteX4" fmla="*/ 1393257 w 2786510"/>
              <a:gd name="connsiteY4" fmla="*/ 0 h 27865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6510" h="2786513">
                <a:moveTo>
                  <a:pt x="1393257" y="0"/>
                </a:moveTo>
                <a:cubicBezTo>
                  <a:pt x="2162732" y="0"/>
                  <a:pt x="2786510" y="623783"/>
                  <a:pt x="2786510" y="1393256"/>
                </a:cubicBezTo>
                <a:cubicBezTo>
                  <a:pt x="2786510" y="2162730"/>
                  <a:pt x="2162732" y="2786513"/>
                  <a:pt x="1393257" y="2786513"/>
                </a:cubicBezTo>
                <a:cubicBezTo>
                  <a:pt x="623783" y="2786513"/>
                  <a:pt x="0" y="2162730"/>
                  <a:pt x="0" y="1393256"/>
                </a:cubicBezTo>
                <a:cubicBezTo>
                  <a:pt x="0" y="623783"/>
                  <a:pt x="623783" y="0"/>
                  <a:pt x="1393257" y="0"/>
                </a:cubicBezTo>
                <a:close/>
              </a:path>
            </a:pathLst>
          </a:custGeom>
        </p:spPr>
        <p:txBody>
          <a:bodyPr wrap="square">
            <a:noAutofit/>
          </a:bodyPr>
          <a:lstStyle/>
          <a:p>
            <a:endParaRPr lang="en-US" dirty="0"/>
          </a:p>
        </p:txBody>
      </p:sp>
    </p:spTree>
    <p:extLst>
      <p:ext uri="{BB962C8B-B14F-4D97-AF65-F5344CB8AC3E}">
        <p14:creationId xmlns:p14="http://schemas.microsoft.com/office/powerpoint/2010/main" val="15251635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5E87D82-2905-E849-42F3-E11AE320FD4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7B80125-DC46-9470-F904-7E68E9D0892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9DBB2E-B931-0E89-8498-43EBF7E8EA0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C1C956-2B0D-46FC-9F98-6D9A9A7E9335}" type="datetimeFigureOut">
              <a:rPr lang="en-US" smtClean="0"/>
              <a:t>10/5/2025</a:t>
            </a:fld>
            <a:endParaRPr lang="en-US" dirty="0"/>
          </a:p>
        </p:txBody>
      </p:sp>
      <p:sp>
        <p:nvSpPr>
          <p:cNvPr id="5" name="Footer Placeholder 4">
            <a:extLst>
              <a:ext uri="{FF2B5EF4-FFF2-40B4-BE49-F238E27FC236}">
                <a16:creationId xmlns:a16="http://schemas.microsoft.com/office/drawing/2014/main" id="{0B03780E-C6CF-D5D3-132F-C797B0AF8D2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360ED9E4-E993-74C7-FF8F-D6E8D1F89AF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7C793B-11EE-442F-99FA-D3FE34B0818E}" type="slidenum">
              <a:rPr lang="en-US" smtClean="0"/>
              <a:t>‹#›</a:t>
            </a:fld>
            <a:endParaRPr lang="en-US" dirty="0"/>
          </a:p>
        </p:txBody>
      </p:sp>
    </p:spTree>
    <p:extLst>
      <p:ext uri="{BB962C8B-B14F-4D97-AF65-F5344CB8AC3E}">
        <p14:creationId xmlns:p14="http://schemas.microsoft.com/office/powerpoint/2010/main" val="435992540"/>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3" r:id="rId4"/>
    <p:sldLayoutId id="2147483652"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3" r:id="rId14"/>
    <p:sldLayoutId id="2147483676"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BA6753-CE4E-8F16-289B-E4692AAE4B9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52E67A9-F9FA-C378-78F9-88BB4DD592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77F155-DA03-DD1B-77F5-9BA5D67621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DDA009C-5E1F-4568-B6C0-AD3E51CC3A10}" type="datetimeFigureOut">
              <a:rPr lang="en-US" smtClean="0"/>
              <a:t>10/5/2025</a:t>
            </a:fld>
            <a:endParaRPr lang="en-US" dirty="0"/>
          </a:p>
        </p:txBody>
      </p:sp>
      <p:sp>
        <p:nvSpPr>
          <p:cNvPr id="5" name="Footer Placeholder 4">
            <a:extLst>
              <a:ext uri="{FF2B5EF4-FFF2-40B4-BE49-F238E27FC236}">
                <a16:creationId xmlns:a16="http://schemas.microsoft.com/office/drawing/2014/main" id="{6041F6E4-A049-ECA9-2FBF-2D7B41F71C0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7C2D3255-6537-A5DB-B46A-457E4CD6735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C416BEA-27A9-425C-8345-267117F34A90}" type="slidenum">
              <a:rPr lang="en-US" smtClean="0"/>
              <a:t>‹#›</a:t>
            </a:fld>
            <a:endParaRPr lang="en-US" dirty="0"/>
          </a:p>
        </p:txBody>
      </p:sp>
    </p:spTree>
    <p:extLst>
      <p:ext uri="{BB962C8B-B14F-4D97-AF65-F5344CB8AC3E}">
        <p14:creationId xmlns:p14="http://schemas.microsoft.com/office/powerpoint/2010/main" val="1976347975"/>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6.jpe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18.jpeg"/></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18.jpeg"/></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7.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E7E2F7C6-2291-762F-8ED8-81CCAC89BEE9}"/>
              </a:ext>
            </a:extLst>
          </p:cNvPr>
          <p:cNvSpPr/>
          <p:nvPr/>
        </p:nvSpPr>
        <p:spPr>
          <a:xfrm>
            <a:off x="5438079" y="0"/>
            <a:ext cx="6753922" cy="6858000"/>
          </a:xfrm>
          <a:custGeom>
            <a:avLst/>
            <a:gdLst>
              <a:gd name="connsiteX0" fmla="*/ 1356789 w 1356788"/>
              <a:gd name="connsiteY0" fmla="*/ 95 h 1377696"/>
              <a:gd name="connsiteX1" fmla="*/ 1356789 w 1356788"/>
              <a:gd name="connsiteY1" fmla="*/ 1377696 h 1377696"/>
              <a:gd name="connsiteX2" fmla="*/ 998268 w 1356788"/>
              <a:gd name="connsiteY2" fmla="*/ 1377696 h 1377696"/>
              <a:gd name="connsiteX3" fmla="*/ 416385 w 1356788"/>
              <a:gd name="connsiteY3" fmla="*/ 795814 h 1377696"/>
              <a:gd name="connsiteX4" fmla="*/ 90154 w 1356788"/>
              <a:gd name="connsiteY4" fmla="*/ 469583 h 1377696"/>
              <a:gd name="connsiteX5" fmla="*/ 90154 w 1356788"/>
              <a:gd name="connsiteY5" fmla="*/ 32480 h 1377696"/>
              <a:gd name="connsiteX6" fmla="*/ 122634 w 1356788"/>
              <a:gd name="connsiteY6" fmla="*/ 0 h 1377696"/>
              <a:gd name="connsiteX7" fmla="*/ 1356789 w 1356788"/>
              <a:gd name="connsiteY7" fmla="*/ 0 h 1377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56788" h="1377696">
                <a:moveTo>
                  <a:pt x="1356789" y="95"/>
                </a:moveTo>
                <a:lnTo>
                  <a:pt x="1356789" y="1377696"/>
                </a:lnTo>
                <a:lnTo>
                  <a:pt x="998268" y="1377696"/>
                </a:lnTo>
                <a:lnTo>
                  <a:pt x="416385" y="795814"/>
                </a:lnTo>
                <a:lnTo>
                  <a:pt x="90154" y="469583"/>
                </a:lnTo>
                <a:cubicBezTo>
                  <a:pt x="-30051" y="349377"/>
                  <a:pt x="-30051" y="152686"/>
                  <a:pt x="90154" y="32480"/>
                </a:cubicBezTo>
                <a:lnTo>
                  <a:pt x="122634" y="0"/>
                </a:lnTo>
                <a:lnTo>
                  <a:pt x="1356789" y="0"/>
                </a:lnTo>
                <a:close/>
              </a:path>
            </a:pathLst>
          </a:custGeom>
          <a:solidFill>
            <a:schemeClr val="accent1"/>
          </a:solidFill>
          <a:ln w="9525" cap="flat">
            <a:noFill/>
            <a:prstDash val="solid"/>
            <a:miter/>
          </a:ln>
        </p:spPr>
        <p:txBody>
          <a:bodyPr rtlCol="0" anchor="ctr"/>
          <a:lstStyle/>
          <a:p>
            <a:endParaRPr lang="en-US" dirty="0"/>
          </a:p>
        </p:txBody>
      </p:sp>
      <p:pic>
        <p:nvPicPr>
          <p:cNvPr id="3" name="Picture Placeholder 2">
            <a:extLst>
              <a:ext uri="{FF2B5EF4-FFF2-40B4-BE49-F238E27FC236}">
                <a16:creationId xmlns:a16="http://schemas.microsoft.com/office/drawing/2014/main" id="{8C927A90-5553-2EC2-3BFE-A3402EED45CA}"/>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a:stretch/>
        </p:blipFill>
        <p:spPr>
          <a:xfrm>
            <a:off x="6245932" y="31862"/>
            <a:ext cx="5834062" cy="6858000"/>
          </a:xfrm>
          <a:solidFill>
            <a:schemeClr val="bg1"/>
          </a:solidFill>
        </p:spPr>
      </p:pic>
      <p:sp>
        <p:nvSpPr>
          <p:cNvPr id="3599" name="Freeform: Shape 3598">
            <a:extLst>
              <a:ext uri="{FF2B5EF4-FFF2-40B4-BE49-F238E27FC236}">
                <a16:creationId xmlns:a16="http://schemas.microsoft.com/office/drawing/2014/main" id="{98651767-B508-69C7-F92F-27190121A7A2}"/>
              </a:ext>
            </a:extLst>
          </p:cNvPr>
          <p:cNvSpPr/>
          <p:nvPr/>
        </p:nvSpPr>
        <p:spPr>
          <a:xfrm>
            <a:off x="6346156" y="0"/>
            <a:ext cx="2201216" cy="3460862"/>
          </a:xfrm>
          <a:custGeom>
            <a:avLst/>
            <a:gdLst>
              <a:gd name="connsiteX0" fmla="*/ 222456 w 442960"/>
              <a:gd name="connsiteY0" fmla="*/ 696373 h 696444"/>
              <a:gd name="connsiteX1" fmla="*/ 203025 w 442960"/>
              <a:gd name="connsiteY1" fmla="*/ 676942 h 696444"/>
              <a:gd name="connsiteX2" fmla="*/ 197501 w 442960"/>
              <a:gd name="connsiteY2" fmla="*/ 671227 h 696444"/>
              <a:gd name="connsiteX3" fmla="*/ 197310 w 442960"/>
              <a:gd name="connsiteY3" fmla="*/ 671036 h 696444"/>
              <a:gd name="connsiteX4" fmla="*/ 187595 w 442960"/>
              <a:gd name="connsiteY4" fmla="*/ 660368 h 696444"/>
              <a:gd name="connsiteX5" fmla="*/ 203025 w 442960"/>
              <a:gd name="connsiteY5" fmla="*/ 239935 h 696444"/>
              <a:gd name="connsiteX6" fmla="*/ 442960 w 442960"/>
              <a:gd name="connsiteY6" fmla="*/ 0 h 696444"/>
              <a:gd name="connsiteX7" fmla="*/ 217408 w 442960"/>
              <a:gd name="connsiteY7" fmla="*/ 0 h 696444"/>
              <a:gd name="connsiteX8" fmla="*/ 90154 w 442960"/>
              <a:gd name="connsiteY8" fmla="*/ 127254 h 696444"/>
              <a:gd name="connsiteX9" fmla="*/ 90154 w 442960"/>
              <a:gd name="connsiteY9" fmla="*/ 564356 h 696444"/>
              <a:gd name="connsiteX10" fmla="*/ 222456 w 442960"/>
              <a:gd name="connsiteY10" fmla="*/ 696373 h 696444"/>
              <a:gd name="connsiteX11" fmla="*/ 222456 w 442960"/>
              <a:gd name="connsiteY11" fmla="*/ 696373 h 696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42960" h="696444">
                <a:moveTo>
                  <a:pt x="222456" y="696373"/>
                </a:moveTo>
                <a:lnTo>
                  <a:pt x="203025" y="676942"/>
                </a:lnTo>
                <a:cubicBezTo>
                  <a:pt x="201120" y="675037"/>
                  <a:pt x="199311" y="673132"/>
                  <a:pt x="197501" y="671227"/>
                </a:cubicBezTo>
                <a:cubicBezTo>
                  <a:pt x="197406" y="671132"/>
                  <a:pt x="197406" y="671132"/>
                  <a:pt x="197310" y="671036"/>
                </a:cubicBezTo>
                <a:cubicBezTo>
                  <a:pt x="193977" y="667512"/>
                  <a:pt x="190738" y="663988"/>
                  <a:pt x="187595" y="660368"/>
                </a:cubicBezTo>
                <a:cubicBezTo>
                  <a:pt x="83106" y="539305"/>
                  <a:pt x="88154" y="354711"/>
                  <a:pt x="203025" y="239935"/>
                </a:cubicBezTo>
                <a:lnTo>
                  <a:pt x="442960" y="0"/>
                </a:lnTo>
                <a:lnTo>
                  <a:pt x="217408" y="0"/>
                </a:lnTo>
                <a:lnTo>
                  <a:pt x="90154" y="127254"/>
                </a:lnTo>
                <a:cubicBezTo>
                  <a:pt x="-30051" y="247460"/>
                  <a:pt x="-30051" y="444151"/>
                  <a:pt x="90154" y="564356"/>
                </a:cubicBezTo>
                <a:lnTo>
                  <a:pt x="222456" y="696373"/>
                </a:lnTo>
                <a:cubicBezTo>
                  <a:pt x="222456" y="696468"/>
                  <a:pt x="222456" y="696468"/>
                  <a:pt x="222456" y="696373"/>
                </a:cubicBezTo>
                <a:close/>
              </a:path>
            </a:pathLst>
          </a:custGeom>
          <a:solidFill>
            <a:schemeClr val="accent1">
              <a:alpha val="92000"/>
            </a:schemeClr>
          </a:solidFill>
          <a:ln w="9525" cap="flat">
            <a:noFill/>
            <a:prstDash val="solid"/>
            <a:miter/>
          </a:ln>
        </p:spPr>
        <p:txBody>
          <a:bodyPr rtlCol="0" anchor="ctr"/>
          <a:lstStyle/>
          <a:p>
            <a:endParaRPr lang="en-US" dirty="0"/>
          </a:p>
        </p:txBody>
      </p:sp>
      <p:sp>
        <p:nvSpPr>
          <p:cNvPr id="3600" name="Freeform: Shape 3599">
            <a:extLst>
              <a:ext uri="{FF2B5EF4-FFF2-40B4-BE49-F238E27FC236}">
                <a16:creationId xmlns:a16="http://schemas.microsoft.com/office/drawing/2014/main" id="{661BABE6-8A7E-A9E7-EF95-D9313501798F}"/>
              </a:ext>
            </a:extLst>
          </p:cNvPr>
          <p:cNvSpPr/>
          <p:nvPr/>
        </p:nvSpPr>
        <p:spPr>
          <a:xfrm>
            <a:off x="7756989" y="4315146"/>
            <a:ext cx="3152166" cy="2542854"/>
          </a:xfrm>
          <a:custGeom>
            <a:avLst/>
            <a:gdLst>
              <a:gd name="connsiteX0" fmla="*/ 616268 w 616267"/>
              <a:gd name="connsiteY0" fmla="*/ 505682 h 505682"/>
              <a:gd name="connsiteX1" fmla="*/ 0 w 616267"/>
              <a:gd name="connsiteY1" fmla="*/ 505682 h 505682"/>
              <a:gd name="connsiteX2" fmla="*/ 72009 w 616267"/>
              <a:gd name="connsiteY2" fmla="*/ 433673 h 505682"/>
              <a:gd name="connsiteX3" fmla="*/ 167354 w 616267"/>
              <a:gd name="connsiteY3" fmla="*/ 144304 h 505682"/>
              <a:gd name="connsiteX4" fmla="*/ 111157 w 616267"/>
              <a:gd name="connsiteY4" fmla="*/ 952 h 505682"/>
              <a:gd name="connsiteX5" fmla="*/ 110490 w 616267"/>
              <a:gd name="connsiteY5" fmla="*/ 0 h 505682"/>
              <a:gd name="connsiteX6" fmla="*/ 130207 w 616267"/>
              <a:gd name="connsiteY6" fmla="*/ 19717 h 505682"/>
              <a:gd name="connsiteX7" fmla="*/ 130397 w 616267"/>
              <a:gd name="connsiteY7" fmla="*/ 19907 h 505682"/>
              <a:gd name="connsiteX8" fmla="*/ 616268 w 616267"/>
              <a:gd name="connsiteY8" fmla="*/ 505682 h 505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6267" h="505682">
                <a:moveTo>
                  <a:pt x="616268" y="505682"/>
                </a:moveTo>
                <a:lnTo>
                  <a:pt x="0" y="505682"/>
                </a:lnTo>
                <a:lnTo>
                  <a:pt x="72009" y="433673"/>
                </a:lnTo>
                <a:cubicBezTo>
                  <a:pt x="150495" y="355187"/>
                  <a:pt x="182309" y="246888"/>
                  <a:pt x="167354" y="144304"/>
                </a:cubicBezTo>
                <a:cubicBezTo>
                  <a:pt x="160020" y="93726"/>
                  <a:pt x="141256" y="44482"/>
                  <a:pt x="111157" y="952"/>
                </a:cubicBezTo>
                <a:cubicBezTo>
                  <a:pt x="110966" y="667"/>
                  <a:pt x="110680" y="286"/>
                  <a:pt x="110490" y="0"/>
                </a:cubicBezTo>
                <a:lnTo>
                  <a:pt x="130207" y="19717"/>
                </a:lnTo>
                <a:cubicBezTo>
                  <a:pt x="130302" y="19812"/>
                  <a:pt x="130302" y="19812"/>
                  <a:pt x="130397" y="19907"/>
                </a:cubicBezTo>
                <a:lnTo>
                  <a:pt x="616268" y="505682"/>
                </a:lnTo>
                <a:close/>
              </a:path>
            </a:pathLst>
          </a:custGeom>
          <a:solidFill>
            <a:schemeClr val="accent1"/>
          </a:solidFill>
          <a:ln w="9525" cap="flat">
            <a:noFill/>
            <a:prstDash val="solid"/>
            <a:miter/>
          </a:ln>
        </p:spPr>
        <p:txBody>
          <a:bodyPr rtlCol="0" anchor="ctr"/>
          <a:lstStyle/>
          <a:p>
            <a:endParaRPr lang="en-US" dirty="0"/>
          </a:p>
        </p:txBody>
      </p:sp>
      <p:sp>
        <p:nvSpPr>
          <p:cNvPr id="3664" name="Freeform: Shape 3663">
            <a:extLst>
              <a:ext uri="{FF2B5EF4-FFF2-40B4-BE49-F238E27FC236}">
                <a16:creationId xmlns:a16="http://schemas.microsoft.com/office/drawing/2014/main" id="{8068A8BC-B38A-F068-E546-F2A299DF5E3E}"/>
              </a:ext>
            </a:extLst>
          </p:cNvPr>
          <p:cNvSpPr/>
          <p:nvPr/>
        </p:nvSpPr>
        <p:spPr>
          <a:xfrm>
            <a:off x="10487191" y="0"/>
            <a:ext cx="1704809" cy="3666404"/>
          </a:xfrm>
          <a:custGeom>
            <a:avLst/>
            <a:gdLst>
              <a:gd name="connsiteX0" fmla="*/ 343067 w 343066"/>
              <a:gd name="connsiteY0" fmla="*/ 0 h 737806"/>
              <a:gd name="connsiteX1" fmla="*/ 343067 w 343066"/>
              <a:gd name="connsiteY1" fmla="*/ 737806 h 737806"/>
              <a:gd name="connsiteX2" fmla="*/ 96083 w 343066"/>
              <a:gd name="connsiteY2" fmla="*/ 490823 h 737806"/>
              <a:gd name="connsiteX3" fmla="*/ 96083 w 343066"/>
              <a:gd name="connsiteY3" fmla="*/ 25051 h 737806"/>
              <a:gd name="connsiteX4" fmla="*/ 121134 w 343066"/>
              <a:gd name="connsiteY4" fmla="*/ 0 h 737806"/>
              <a:gd name="connsiteX5" fmla="*/ 343067 w 343066"/>
              <a:gd name="connsiteY5" fmla="*/ 0 h 737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3066" h="737806">
                <a:moveTo>
                  <a:pt x="343067" y="0"/>
                </a:moveTo>
                <a:lnTo>
                  <a:pt x="343067" y="737806"/>
                </a:lnTo>
                <a:lnTo>
                  <a:pt x="96083" y="490823"/>
                </a:lnTo>
                <a:cubicBezTo>
                  <a:pt x="-32028" y="362712"/>
                  <a:pt x="-32028" y="153162"/>
                  <a:pt x="96083" y="25051"/>
                </a:cubicBezTo>
                <a:lnTo>
                  <a:pt x="121134" y="0"/>
                </a:lnTo>
                <a:lnTo>
                  <a:pt x="343067" y="0"/>
                </a:lnTo>
                <a:close/>
              </a:path>
            </a:pathLst>
          </a:custGeom>
          <a:solidFill>
            <a:schemeClr val="accent1">
              <a:alpha val="51000"/>
            </a:schemeClr>
          </a:solidFill>
          <a:ln w="9525" cap="flat">
            <a:noFill/>
            <a:prstDash val="solid"/>
            <a:miter/>
          </a:ln>
        </p:spPr>
        <p:txBody>
          <a:bodyPr rtlCol="0" anchor="ctr"/>
          <a:lstStyle/>
          <a:p>
            <a:endParaRPr lang="en-US" dirty="0"/>
          </a:p>
        </p:txBody>
      </p:sp>
      <p:sp>
        <p:nvSpPr>
          <p:cNvPr id="7270" name="TextBox 7269">
            <a:extLst>
              <a:ext uri="{FF2B5EF4-FFF2-40B4-BE49-F238E27FC236}">
                <a16:creationId xmlns:a16="http://schemas.microsoft.com/office/drawing/2014/main" id="{6B4950B3-B8D7-D558-E57C-C0DF501D4A33}"/>
              </a:ext>
            </a:extLst>
          </p:cNvPr>
          <p:cNvSpPr txBox="1"/>
          <p:nvPr/>
        </p:nvSpPr>
        <p:spPr>
          <a:xfrm>
            <a:off x="338203" y="5032575"/>
            <a:ext cx="6247947" cy="1477328"/>
          </a:xfrm>
          <a:prstGeom prst="rect">
            <a:avLst/>
          </a:prstGeom>
          <a:noFill/>
        </p:spPr>
        <p:txBody>
          <a:bodyPr wrap="square" lIns="0" tIns="0" rIns="0" bIns="0">
            <a:spAutoFit/>
          </a:bodyPr>
          <a:lstStyle/>
          <a:p>
            <a:pPr>
              <a:defRPr/>
            </a:pPr>
            <a:r>
              <a:rPr lang="en-US" sz="2400" b="1" i="1" dirty="0">
                <a:latin typeface="Segoe UI" panose="020B0502040204020203" pitchFamily="34" charset="0"/>
                <a:cs typeface="Segoe UI" panose="020B0502040204020203" pitchFamily="34" charset="0"/>
              </a:rPr>
              <a:t>Grand Rapids African American Health Institute</a:t>
            </a:r>
          </a:p>
          <a:p>
            <a:pPr>
              <a:defRPr/>
            </a:pPr>
            <a:endParaRPr lang="en-US" sz="2400" b="1" i="1" dirty="0">
              <a:latin typeface="Segoe UI" panose="020B0502040204020203" pitchFamily="34" charset="0"/>
              <a:cs typeface="Segoe UI" panose="020B0502040204020203" pitchFamily="34" charset="0"/>
            </a:endParaRPr>
          </a:p>
          <a:p>
            <a:pPr>
              <a:defRPr/>
            </a:pPr>
            <a:r>
              <a:rPr lang="en-US" sz="2400" b="1" i="1" dirty="0">
                <a:latin typeface="Segoe UI" panose="020B0502040204020203" pitchFamily="34" charset="0"/>
                <a:cs typeface="Segoe UI" panose="020B0502040204020203" pitchFamily="34" charset="0"/>
              </a:rPr>
              <a:t>Bill Manns</a:t>
            </a:r>
          </a:p>
        </p:txBody>
      </p:sp>
      <p:sp>
        <p:nvSpPr>
          <p:cNvPr id="7271" name="TextBox 7270">
            <a:extLst>
              <a:ext uri="{FF2B5EF4-FFF2-40B4-BE49-F238E27FC236}">
                <a16:creationId xmlns:a16="http://schemas.microsoft.com/office/drawing/2014/main" id="{87AE13C7-559C-814F-8F21-E738A731C33A}"/>
              </a:ext>
            </a:extLst>
          </p:cNvPr>
          <p:cNvSpPr txBox="1"/>
          <p:nvPr/>
        </p:nvSpPr>
        <p:spPr>
          <a:xfrm>
            <a:off x="530122" y="745396"/>
            <a:ext cx="5415948" cy="3046988"/>
          </a:xfrm>
          <a:prstGeom prst="rect">
            <a:avLst/>
          </a:prstGeom>
        </p:spPr>
        <p:txBody>
          <a:bodyPr vert="horz" wrap="square" lIns="0" tIns="0" rIns="0" bIns="0" rtlCol="0">
            <a:spAutoFit/>
          </a:bodyPr>
          <a:lstStyle>
            <a:lvl1pPr indent="0">
              <a:lnSpc>
                <a:spcPct val="90000"/>
              </a:lnSpc>
              <a:spcBef>
                <a:spcPts val="1000"/>
              </a:spcBef>
              <a:buFont typeface="Arial" panose="020B0604020202020204" pitchFamily="34" charset="0"/>
              <a:buNone/>
              <a:defRPr sz="4000" b="1">
                <a:latin typeface="Segoe UI" panose="020B0502040204020203" pitchFamily="34" charset="0"/>
                <a:cs typeface="Segoe UI" panose="020B0502040204020203" pitchFamily="34" charset="0"/>
              </a:defRPr>
            </a:lvl1pPr>
            <a:lvl2pPr indent="0">
              <a:lnSpc>
                <a:spcPct val="90000"/>
              </a:lnSpc>
              <a:spcBef>
                <a:spcPts val="500"/>
              </a:spcBef>
              <a:buFont typeface="Arial" panose="020B0604020202020204" pitchFamily="34" charset="0"/>
              <a:buNone/>
              <a:defRPr sz="4000" b="1">
                <a:latin typeface="Segoe UI" panose="020B0502040204020203" pitchFamily="34" charset="0"/>
                <a:cs typeface="Segoe UI" panose="020B0502040204020203" pitchFamily="34" charset="0"/>
              </a:defRPr>
            </a:lvl2pPr>
            <a:lvl3pPr indent="0">
              <a:lnSpc>
                <a:spcPct val="90000"/>
              </a:lnSpc>
              <a:spcBef>
                <a:spcPts val="500"/>
              </a:spcBef>
              <a:buFont typeface="Arial" panose="020B0604020202020204" pitchFamily="34" charset="0"/>
              <a:buNone/>
              <a:defRPr sz="4000" b="1">
                <a:latin typeface="Segoe UI" panose="020B0502040204020203" pitchFamily="34" charset="0"/>
                <a:cs typeface="Segoe UI" panose="020B0502040204020203" pitchFamily="34" charset="0"/>
              </a:defRPr>
            </a:lvl3pPr>
            <a:lvl4pPr indent="0">
              <a:lnSpc>
                <a:spcPct val="90000"/>
              </a:lnSpc>
              <a:spcBef>
                <a:spcPts val="500"/>
              </a:spcBef>
              <a:buFont typeface="Arial" panose="020B0604020202020204" pitchFamily="34" charset="0"/>
              <a:buNone/>
              <a:defRPr sz="4000" b="1">
                <a:latin typeface="Segoe UI" panose="020B0502040204020203" pitchFamily="34" charset="0"/>
                <a:cs typeface="Segoe UI" panose="020B0502040204020203" pitchFamily="34" charset="0"/>
              </a:defRPr>
            </a:lvl4pPr>
            <a:lvl5pPr indent="0">
              <a:lnSpc>
                <a:spcPct val="90000"/>
              </a:lnSpc>
              <a:spcBef>
                <a:spcPts val="500"/>
              </a:spcBef>
              <a:buFont typeface="Arial" panose="020B0604020202020204" pitchFamily="34" charset="0"/>
              <a:buNone/>
              <a:defRPr sz="4000" b="1">
                <a:latin typeface="Segoe UI" panose="020B0502040204020203" pitchFamily="34" charset="0"/>
                <a:cs typeface="Segoe UI" panose="020B0502040204020203"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4400" spc="-150" dirty="0"/>
              <a:t>The Current State of Healthcare and Impact of the One Big</a:t>
            </a:r>
            <a:br>
              <a:rPr lang="en-US" sz="4400" spc="-150" dirty="0"/>
            </a:br>
            <a:r>
              <a:rPr lang="en-US" sz="4400" spc="-150" dirty="0"/>
              <a:t>Beautiful Bill Act (OBBBA)​ </a:t>
            </a:r>
          </a:p>
        </p:txBody>
      </p:sp>
    </p:spTree>
    <p:extLst>
      <p:ext uri="{BB962C8B-B14F-4D97-AF65-F5344CB8AC3E}">
        <p14:creationId xmlns:p14="http://schemas.microsoft.com/office/powerpoint/2010/main" val="2985494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846E5A-A78C-D4A4-F07E-6B5D300DE279}"/>
            </a:ext>
          </a:extLst>
        </p:cNvPr>
        <p:cNvGrpSpPr/>
        <p:nvPr/>
      </p:nvGrpSpPr>
      <p:grpSpPr>
        <a:xfrm>
          <a:off x="0" y="0"/>
          <a:ext cx="0" cy="0"/>
          <a:chOff x="0" y="0"/>
          <a:chExt cx="0" cy="0"/>
        </a:xfrm>
      </p:grpSpPr>
      <p:sp>
        <p:nvSpPr>
          <p:cNvPr id="7" name="Freeform: Shape 6">
            <a:extLst>
              <a:ext uri="{FF2B5EF4-FFF2-40B4-BE49-F238E27FC236}">
                <a16:creationId xmlns:a16="http://schemas.microsoft.com/office/drawing/2014/main" id="{6468995A-E062-1177-B5C3-BA021F8D81CA}"/>
              </a:ext>
            </a:extLst>
          </p:cNvPr>
          <p:cNvSpPr/>
          <p:nvPr/>
        </p:nvSpPr>
        <p:spPr>
          <a:xfrm>
            <a:off x="0" y="3344379"/>
            <a:ext cx="1848666" cy="3513622"/>
          </a:xfrm>
          <a:custGeom>
            <a:avLst/>
            <a:gdLst>
              <a:gd name="connsiteX0" fmla="*/ 516160 w 606242"/>
              <a:gd name="connsiteY0" fmla="*/ 953167 h 1152239"/>
              <a:gd name="connsiteX1" fmla="*/ 317087 w 606242"/>
              <a:gd name="connsiteY1" fmla="*/ 1152239 h 1152239"/>
              <a:gd name="connsiteX2" fmla="*/ 0 w 606242"/>
              <a:gd name="connsiteY2" fmla="*/ 1152239 h 1152239"/>
              <a:gd name="connsiteX3" fmla="*/ 0 w 606242"/>
              <a:gd name="connsiteY3" fmla="*/ 0 h 1152239"/>
              <a:gd name="connsiteX4" fmla="*/ 516160 w 606242"/>
              <a:gd name="connsiteY4" fmla="*/ 516160 h 1152239"/>
              <a:gd name="connsiteX5" fmla="*/ 516160 w 606242"/>
              <a:gd name="connsiteY5" fmla="*/ 953167 h 1152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6242" h="1152239">
                <a:moveTo>
                  <a:pt x="516160" y="953167"/>
                </a:moveTo>
                <a:lnTo>
                  <a:pt x="317087" y="1152239"/>
                </a:lnTo>
                <a:lnTo>
                  <a:pt x="0" y="1152239"/>
                </a:lnTo>
                <a:lnTo>
                  <a:pt x="0" y="0"/>
                </a:lnTo>
                <a:lnTo>
                  <a:pt x="516160" y="516160"/>
                </a:lnTo>
                <a:cubicBezTo>
                  <a:pt x="636270" y="636270"/>
                  <a:pt x="636270" y="832961"/>
                  <a:pt x="516160" y="953167"/>
                </a:cubicBezTo>
                <a:close/>
              </a:path>
            </a:pathLst>
          </a:custGeom>
          <a:solidFill>
            <a:srgbClr val="F0E98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Placeholder 5">
            <a:extLst>
              <a:ext uri="{FF2B5EF4-FFF2-40B4-BE49-F238E27FC236}">
                <a16:creationId xmlns:a16="http://schemas.microsoft.com/office/drawing/2014/main" id="{B31E85F5-8B51-164E-D7F7-EF2DBF17817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1737526" y="548217"/>
            <a:ext cx="9574349" cy="5592323"/>
          </a:xfrm>
          <a:prstGeom prst="rect">
            <a:avLst/>
          </a:prstGeom>
        </p:spPr>
      </p:pic>
      <p:pic>
        <p:nvPicPr>
          <p:cNvPr id="4" name="Picture Placeholder 5" descr="graahi_Manns - PowerPoint">
            <a:extLst>
              <a:ext uri="{FF2B5EF4-FFF2-40B4-BE49-F238E27FC236}">
                <a16:creationId xmlns:a16="http://schemas.microsoft.com/office/drawing/2014/main" id="{3B7DA274-5DA1-8746-5C09-C914F1BC6BEA}"/>
              </a:ext>
            </a:extLst>
          </p:cNvPr>
          <p:cNvPicPr>
            <a:picLocks noChangeAspect="1"/>
          </p:cNvPicPr>
          <p:nvPr/>
        </p:nvPicPr>
        <p:blipFill>
          <a:blip r:embed="rId4">
            <a:extLst>
              <a:ext uri="{28A0092B-C50C-407E-A947-70E740481C1C}">
                <a14:useLocalDpi xmlns:a14="http://schemas.microsoft.com/office/drawing/2010/main" val="0"/>
              </a:ext>
            </a:extLst>
          </a:blip>
          <a:srcRect l="27240" r="27240"/>
          <a:stretch>
            <a:fillRect/>
          </a:stretch>
        </p:blipFill>
        <p:spPr>
          <a:xfrm>
            <a:off x="0" y="2705622"/>
            <a:ext cx="2771301" cy="4204766"/>
          </a:xfrm>
          <a:custGeom>
            <a:avLst/>
            <a:gdLst>
              <a:gd name="connsiteX0" fmla="*/ 1308288 w 4554923"/>
              <a:gd name="connsiteY0" fmla="*/ 5 h 6910966"/>
              <a:gd name="connsiteX1" fmla="*/ 1409369 w 4554923"/>
              <a:gd name="connsiteY1" fmla="*/ 40341 h 6910966"/>
              <a:gd name="connsiteX2" fmla="*/ 4095093 w 4554923"/>
              <a:gd name="connsiteY2" fmla="*/ 2727506 h 6910966"/>
              <a:gd name="connsiteX3" fmla="*/ 4380808 w 4554923"/>
              <a:gd name="connsiteY3" fmla="*/ 4547921 h 6910966"/>
              <a:gd name="connsiteX4" fmla="*/ 4042752 w 4554923"/>
              <a:gd name="connsiteY4" fmla="*/ 4988739 h 6910966"/>
              <a:gd name="connsiteX5" fmla="*/ 2152709 w 4554923"/>
              <a:gd name="connsiteY5" fmla="*/ 6876141 h 6910966"/>
              <a:gd name="connsiteX6" fmla="*/ 2079719 w 4554923"/>
              <a:gd name="connsiteY6" fmla="*/ 6909514 h 6910966"/>
              <a:gd name="connsiteX7" fmla="*/ 36015 w 4554923"/>
              <a:gd name="connsiteY7" fmla="*/ 6910955 h 6910966"/>
              <a:gd name="connsiteX8" fmla="*/ 0 w 4554923"/>
              <a:gd name="connsiteY8" fmla="*/ 6908794 h 6910966"/>
              <a:gd name="connsiteX9" fmla="*/ 0 w 4554923"/>
              <a:gd name="connsiteY9" fmla="*/ 1206 h 6910966"/>
              <a:gd name="connsiteX10" fmla="*/ 133974 w 4554923"/>
              <a:gd name="connsiteY10" fmla="*/ 1206 h 6910966"/>
              <a:gd name="connsiteX11" fmla="*/ 1308288 w 4554923"/>
              <a:gd name="connsiteY11" fmla="*/ 5 h 6910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54923" h="6910966">
                <a:moveTo>
                  <a:pt x="1308288" y="5"/>
                </a:moveTo>
                <a:cubicBezTo>
                  <a:pt x="1349345" y="-235"/>
                  <a:pt x="1379357" y="10089"/>
                  <a:pt x="1409369" y="40341"/>
                </a:cubicBezTo>
                <a:cubicBezTo>
                  <a:pt x="2303970" y="936623"/>
                  <a:pt x="3200251" y="1831464"/>
                  <a:pt x="4095093" y="2727506"/>
                </a:cubicBezTo>
                <a:cubicBezTo>
                  <a:pt x="4578888" y="3211782"/>
                  <a:pt x="4692454" y="3935914"/>
                  <a:pt x="4380808" y="4547921"/>
                </a:cubicBezTo>
                <a:cubicBezTo>
                  <a:pt x="4295574" y="4715269"/>
                  <a:pt x="4175285" y="4856446"/>
                  <a:pt x="4042752" y="4988739"/>
                </a:cubicBezTo>
                <a:cubicBezTo>
                  <a:pt x="3412257" y="5617553"/>
                  <a:pt x="2783203" y="6247567"/>
                  <a:pt x="2152709" y="6876141"/>
                </a:cubicBezTo>
                <a:cubicBezTo>
                  <a:pt x="2134702" y="6894148"/>
                  <a:pt x="2104449" y="6909514"/>
                  <a:pt x="2079719" y="6909514"/>
                </a:cubicBezTo>
                <a:cubicBezTo>
                  <a:pt x="1398564" y="6911195"/>
                  <a:pt x="717169" y="6910955"/>
                  <a:pt x="36015" y="6910955"/>
                </a:cubicBezTo>
                <a:cubicBezTo>
                  <a:pt x="25210" y="6910955"/>
                  <a:pt x="14166" y="6909754"/>
                  <a:pt x="0" y="6908794"/>
                </a:cubicBezTo>
                <a:cubicBezTo>
                  <a:pt x="0" y="4603143"/>
                  <a:pt x="0" y="2304695"/>
                  <a:pt x="0" y="1206"/>
                </a:cubicBezTo>
                <a:cubicBezTo>
                  <a:pt x="46579" y="1206"/>
                  <a:pt x="90276" y="1206"/>
                  <a:pt x="133974" y="1206"/>
                </a:cubicBezTo>
                <a:cubicBezTo>
                  <a:pt x="525332" y="965"/>
                  <a:pt x="916930" y="1446"/>
                  <a:pt x="1308288" y="5"/>
                </a:cubicBezTo>
                <a:close/>
              </a:path>
            </a:pathLst>
          </a:custGeom>
        </p:spPr>
      </p:pic>
    </p:spTree>
    <p:extLst>
      <p:ext uri="{BB962C8B-B14F-4D97-AF65-F5344CB8AC3E}">
        <p14:creationId xmlns:p14="http://schemas.microsoft.com/office/powerpoint/2010/main" val="8362574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7B63C0E-3526-C598-74A4-70434316C15D}"/>
            </a:ext>
          </a:extLst>
        </p:cNvPr>
        <p:cNvGrpSpPr/>
        <p:nvPr/>
      </p:nvGrpSpPr>
      <p:grpSpPr>
        <a:xfrm>
          <a:off x="0" y="0"/>
          <a:ext cx="0" cy="0"/>
          <a:chOff x="0" y="0"/>
          <a:chExt cx="0" cy="0"/>
        </a:xfrm>
      </p:grpSpPr>
      <p:grpSp>
        <p:nvGrpSpPr>
          <p:cNvPr id="24" name="Group 23">
            <a:extLst>
              <a:ext uri="{FF2B5EF4-FFF2-40B4-BE49-F238E27FC236}">
                <a16:creationId xmlns:a16="http://schemas.microsoft.com/office/drawing/2014/main" id="{AFD7EF29-F7C5-E0F0-5D44-76CE6103605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
            <a:ext cx="4581527" cy="6858002"/>
            <a:chOff x="-2" y="-1"/>
            <a:chExt cx="4581527" cy="6858002"/>
          </a:xfrm>
          <a:effectLst>
            <a:outerShdw blurRad="381000" dist="50800" algn="ctr" rotWithShape="0">
              <a:srgbClr val="000000">
                <a:alpha val="10000"/>
              </a:srgbClr>
            </a:outerShdw>
          </a:effectLst>
        </p:grpSpPr>
        <p:sp>
          <p:nvSpPr>
            <p:cNvPr id="26" name="Freeform: Shape 25">
              <a:extLst>
                <a:ext uri="{FF2B5EF4-FFF2-40B4-BE49-F238E27FC236}">
                  <a16:creationId xmlns:a16="http://schemas.microsoft.com/office/drawing/2014/main" id="{AB2E90EF-E9B1-C88D-A083-2A26AC2FB6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1"/>
              <a:ext cx="4572002" cy="6858002"/>
            </a:xfrm>
            <a:custGeom>
              <a:avLst/>
              <a:gdLst>
                <a:gd name="connsiteX0" fmla="*/ 4214994 w 4572002"/>
                <a:gd name="connsiteY0" fmla="*/ 6564620 h 6858002"/>
                <a:gd name="connsiteX1" fmla="*/ 4214994 w 4572002"/>
                <a:gd name="connsiteY1" fmla="*/ 6564621 h 6858002"/>
                <a:gd name="connsiteX2" fmla="*/ 4237474 w 4572002"/>
                <a:gd name="connsiteY2" fmla="*/ 6588626 h 6858002"/>
                <a:gd name="connsiteX3" fmla="*/ 4254096 w 4572002"/>
                <a:gd name="connsiteY3" fmla="*/ 6625225 h 6858002"/>
                <a:gd name="connsiteX4" fmla="*/ 4247001 w 4572002"/>
                <a:gd name="connsiteY4" fmla="*/ 6662540 h 6858002"/>
                <a:gd name="connsiteX5" fmla="*/ 4247000 w 4572002"/>
                <a:gd name="connsiteY5" fmla="*/ 6662541 h 6858002"/>
                <a:gd name="connsiteX6" fmla="*/ 4246999 w 4572002"/>
                <a:gd name="connsiteY6" fmla="*/ 6662544 h 6858002"/>
                <a:gd name="connsiteX7" fmla="*/ 4235550 w 4572002"/>
                <a:gd name="connsiteY7" fmla="*/ 6683027 h 6858002"/>
                <a:gd name="connsiteX8" fmla="*/ 4232403 w 4572002"/>
                <a:gd name="connsiteY8" fmla="*/ 6702976 h 6858002"/>
                <a:gd name="connsiteX9" fmla="*/ 4232403 w 4572002"/>
                <a:gd name="connsiteY9" fmla="*/ 6702977 h 6858002"/>
                <a:gd name="connsiteX10" fmla="*/ 4246238 w 4572002"/>
                <a:gd name="connsiteY10" fmla="*/ 6742553 h 6858002"/>
                <a:gd name="connsiteX11" fmla="*/ 4246239 w 4572002"/>
                <a:gd name="connsiteY11" fmla="*/ 6742555 h 6858002"/>
                <a:gd name="connsiteX12" fmla="*/ 4265716 w 4572002"/>
                <a:gd name="connsiteY12" fmla="*/ 6812062 h 6858002"/>
                <a:gd name="connsiteX13" fmla="*/ 4265717 w 4572002"/>
                <a:gd name="connsiteY13" fmla="*/ 6812064 h 6858002"/>
                <a:gd name="connsiteX14" fmla="*/ 4265717 w 4572002"/>
                <a:gd name="connsiteY14" fmla="*/ 6812063 h 6858002"/>
                <a:gd name="connsiteX15" fmla="*/ 4265716 w 4572002"/>
                <a:gd name="connsiteY15" fmla="*/ 6812062 h 6858002"/>
                <a:gd name="connsiteX16" fmla="*/ 4260942 w 4572002"/>
                <a:gd name="connsiteY16" fmla="*/ 6776800 h 6858002"/>
                <a:gd name="connsiteX17" fmla="*/ 4246239 w 4572002"/>
                <a:gd name="connsiteY17" fmla="*/ 6742555 h 6858002"/>
                <a:gd name="connsiteX18" fmla="*/ 4246238 w 4572002"/>
                <a:gd name="connsiteY18" fmla="*/ 6742552 h 6858002"/>
                <a:gd name="connsiteX19" fmla="*/ 4232403 w 4572002"/>
                <a:gd name="connsiteY19" fmla="*/ 6702976 h 6858002"/>
                <a:gd name="connsiteX20" fmla="*/ 4246999 w 4572002"/>
                <a:gd name="connsiteY20" fmla="*/ 6662544 h 6858002"/>
                <a:gd name="connsiteX21" fmla="*/ 4247000 w 4572002"/>
                <a:gd name="connsiteY21" fmla="*/ 6662542 h 6858002"/>
                <a:gd name="connsiteX22" fmla="*/ 4247001 w 4572002"/>
                <a:gd name="connsiteY22" fmla="*/ 6662540 h 6858002"/>
                <a:gd name="connsiteX23" fmla="*/ 4254084 w 4572002"/>
                <a:gd name="connsiteY23" fmla="*/ 6645552 h 6858002"/>
                <a:gd name="connsiteX24" fmla="*/ 4254096 w 4572002"/>
                <a:gd name="connsiteY24" fmla="*/ 6625225 h 6858002"/>
                <a:gd name="connsiteX25" fmla="*/ 4254096 w 4572002"/>
                <a:gd name="connsiteY25" fmla="*/ 6625224 h 6858002"/>
                <a:gd name="connsiteX26" fmla="*/ 4237474 w 4572002"/>
                <a:gd name="connsiteY26" fmla="*/ 6588625 h 6858002"/>
                <a:gd name="connsiteX27" fmla="*/ 4295315 w 4572002"/>
                <a:gd name="connsiteY27" fmla="*/ 6438981 h 6858002"/>
                <a:gd name="connsiteX28" fmla="*/ 4275385 w 4572002"/>
                <a:gd name="connsiteY28" fmla="*/ 6463840 h 6858002"/>
                <a:gd name="connsiteX29" fmla="*/ 4275382 w 4572002"/>
                <a:gd name="connsiteY29" fmla="*/ 6463849 h 6858002"/>
                <a:gd name="connsiteX30" fmla="*/ 4261587 w 4572002"/>
                <a:gd name="connsiteY30" fmla="*/ 6513012 h 6858002"/>
                <a:gd name="connsiteX31" fmla="*/ 4242781 w 4572002"/>
                <a:gd name="connsiteY31" fmla="*/ 6546194 h 6858002"/>
                <a:gd name="connsiteX32" fmla="*/ 4242781 w 4572002"/>
                <a:gd name="connsiteY32" fmla="*/ 6546195 h 6858002"/>
                <a:gd name="connsiteX33" fmla="*/ 4259120 w 4572002"/>
                <a:gd name="connsiteY33" fmla="*/ 6521804 h 6858002"/>
                <a:gd name="connsiteX34" fmla="*/ 4261587 w 4572002"/>
                <a:gd name="connsiteY34" fmla="*/ 6513012 h 6858002"/>
                <a:gd name="connsiteX35" fmla="*/ 4264398 w 4572002"/>
                <a:gd name="connsiteY35" fmla="*/ 6508052 h 6858002"/>
                <a:gd name="connsiteX36" fmla="*/ 4275382 w 4572002"/>
                <a:gd name="connsiteY36" fmla="*/ 6463849 h 6858002"/>
                <a:gd name="connsiteX37" fmla="*/ 4275385 w 4572002"/>
                <a:gd name="connsiteY37" fmla="*/ 6463841 h 6858002"/>
                <a:gd name="connsiteX38" fmla="*/ 4295315 w 4572002"/>
                <a:gd name="connsiteY38" fmla="*/ 6438981 h 6858002"/>
                <a:gd name="connsiteX39" fmla="*/ 4381289 w 4572002"/>
                <a:gd name="connsiteY39" fmla="*/ 6365204 h 6858002"/>
                <a:gd name="connsiteX40" fmla="*/ 4380008 w 4572002"/>
                <a:gd name="connsiteY40" fmla="*/ 6387910 h 6858002"/>
                <a:gd name="connsiteX41" fmla="*/ 4378243 w 4572002"/>
                <a:gd name="connsiteY41" fmla="*/ 6391549 h 6858002"/>
                <a:gd name="connsiteX42" fmla="*/ 4370589 w 4572002"/>
                <a:gd name="connsiteY42" fmla="*/ 6407332 h 6858002"/>
                <a:gd name="connsiteX43" fmla="*/ 4370589 w 4572002"/>
                <a:gd name="connsiteY43" fmla="*/ 6407333 h 6858002"/>
                <a:gd name="connsiteX44" fmla="*/ 4378243 w 4572002"/>
                <a:gd name="connsiteY44" fmla="*/ 6391549 h 6858002"/>
                <a:gd name="connsiteX45" fmla="*/ 4380008 w 4572002"/>
                <a:gd name="connsiteY45" fmla="*/ 6387910 h 6858002"/>
                <a:gd name="connsiteX46" fmla="*/ 4142220 w 4572002"/>
                <a:gd name="connsiteY46" fmla="*/ 4221391 h 6858002"/>
                <a:gd name="connsiteX47" fmla="*/ 4142220 w 4572002"/>
                <a:gd name="connsiteY47" fmla="*/ 4221392 h 6858002"/>
                <a:gd name="connsiteX48" fmla="*/ 4147936 w 4572002"/>
                <a:gd name="connsiteY48" fmla="*/ 4253015 h 6858002"/>
                <a:gd name="connsiteX49" fmla="*/ 4187752 w 4572002"/>
                <a:gd name="connsiteY49" fmla="*/ 4324646 h 6858002"/>
                <a:gd name="connsiteX50" fmla="*/ 4196706 w 4572002"/>
                <a:gd name="connsiteY50" fmla="*/ 4363891 h 6858002"/>
                <a:gd name="connsiteX51" fmla="*/ 4195944 w 4572002"/>
                <a:gd name="connsiteY51" fmla="*/ 4482004 h 6858002"/>
                <a:gd name="connsiteX52" fmla="*/ 4135934 w 4572002"/>
                <a:gd name="connsiteY52" fmla="*/ 4659174 h 6858002"/>
                <a:gd name="connsiteX53" fmla="*/ 4127932 w 4572002"/>
                <a:gd name="connsiteY53" fmla="*/ 4677655 h 6858002"/>
                <a:gd name="connsiteX54" fmla="*/ 4118025 w 4572002"/>
                <a:gd name="connsiteY54" fmla="*/ 4767764 h 6858002"/>
                <a:gd name="connsiteX55" fmla="*/ 4116716 w 4572002"/>
                <a:gd name="connsiteY55" fmla="*/ 4800483 h 6858002"/>
                <a:gd name="connsiteX56" fmla="*/ 4116716 w 4572002"/>
                <a:gd name="connsiteY56" fmla="*/ 4800484 h 6858002"/>
                <a:gd name="connsiteX57" fmla="*/ 4131552 w 4572002"/>
                <a:gd name="connsiteY57" fmla="*/ 4828917 h 6858002"/>
                <a:gd name="connsiteX58" fmla="*/ 4153733 w 4572002"/>
                <a:gd name="connsiteY58" fmla="*/ 4863343 h 6858002"/>
                <a:gd name="connsiteX59" fmla="*/ 4161262 w 4572002"/>
                <a:gd name="connsiteY59" fmla="*/ 4889275 h 6858002"/>
                <a:gd name="connsiteX60" fmla="*/ 4159557 w 4572002"/>
                <a:gd name="connsiteY60" fmla="*/ 4912168 h 6858002"/>
                <a:gd name="connsiteX61" fmla="*/ 4158155 w 4572002"/>
                <a:gd name="connsiteY61" fmla="*/ 4933804 h 6858002"/>
                <a:gd name="connsiteX62" fmla="*/ 4158155 w 4572002"/>
                <a:gd name="connsiteY62" fmla="*/ 4933805 h 6858002"/>
                <a:gd name="connsiteX63" fmla="*/ 4162914 w 4572002"/>
                <a:gd name="connsiteY63" fmla="*/ 4952673 h 6858002"/>
                <a:gd name="connsiteX64" fmla="*/ 4165707 w 4572002"/>
                <a:gd name="connsiteY64" fmla="*/ 4957454 h 6858002"/>
                <a:gd name="connsiteX65" fmla="*/ 4166985 w 4572002"/>
                <a:gd name="connsiteY65" fmla="*/ 4961456 h 6858002"/>
                <a:gd name="connsiteX66" fmla="*/ 4182989 w 4572002"/>
                <a:gd name="connsiteY66" fmla="*/ 4987038 h 6858002"/>
                <a:gd name="connsiteX67" fmla="*/ 4209468 w 4572002"/>
                <a:gd name="connsiteY67" fmla="*/ 5041522 h 6858002"/>
                <a:gd name="connsiteX68" fmla="*/ 4216684 w 4572002"/>
                <a:gd name="connsiteY68" fmla="*/ 5072376 h 6858002"/>
                <a:gd name="connsiteX69" fmla="*/ 4222587 w 4572002"/>
                <a:gd name="connsiteY69" fmla="*/ 5087441 h 6858002"/>
                <a:gd name="connsiteX70" fmla="*/ 4235615 w 4572002"/>
                <a:gd name="connsiteY70" fmla="*/ 5133220 h 6858002"/>
                <a:gd name="connsiteX71" fmla="*/ 4235616 w 4572002"/>
                <a:gd name="connsiteY71" fmla="*/ 5133225 h 6858002"/>
                <a:gd name="connsiteX72" fmla="*/ 4228901 w 4572002"/>
                <a:gd name="connsiteY72" fmla="*/ 5166113 h 6858002"/>
                <a:gd name="connsiteX73" fmla="*/ 4228901 w 4572002"/>
                <a:gd name="connsiteY73" fmla="*/ 5166114 h 6858002"/>
                <a:gd name="connsiteX74" fmla="*/ 4229593 w 4572002"/>
                <a:gd name="connsiteY74" fmla="*/ 5172091 h 6858002"/>
                <a:gd name="connsiteX75" fmla="*/ 4232139 w 4572002"/>
                <a:gd name="connsiteY75" fmla="*/ 5179068 h 6858002"/>
                <a:gd name="connsiteX76" fmla="*/ 4231973 w 4572002"/>
                <a:gd name="connsiteY76" fmla="*/ 5229434 h 6858002"/>
                <a:gd name="connsiteX77" fmla="*/ 4225669 w 4572002"/>
                <a:gd name="connsiteY77" fmla="*/ 5241089 h 6858002"/>
                <a:gd name="connsiteX78" fmla="*/ 4208517 w 4572002"/>
                <a:gd name="connsiteY78" fmla="*/ 5272796 h 6858002"/>
                <a:gd name="connsiteX79" fmla="*/ 4184613 w 4572002"/>
                <a:gd name="connsiteY79" fmla="*/ 5312288 h 6858002"/>
                <a:gd name="connsiteX80" fmla="*/ 4183557 w 4572002"/>
                <a:gd name="connsiteY80" fmla="*/ 5321350 h 6858002"/>
                <a:gd name="connsiteX81" fmla="*/ 4181083 w 4572002"/>
                <a:gd name="connsiteY81" fmla="*/ 5326163 h 6858002"/>
                <a:gd name="connsiteX82" fmla="*/ 4179637 w 4572002"/>
                <a:gd name="connsiteY82" fmla="*/ 5355014 h 6858002"/>
                <a:gd name="connsiteX83" fmla="*/ 4179637 w 4572002"/>
                <a:gd name="connsiteY83" fmla="*/ 5355015 h 6858002"/>
                <a:gd name="connsiteX84" fmla="*/ 4184513 w 4572002"/>
                <a:gd name="connsiteY84" fmla="*/ 5385385 h 6858002"/>
                <a:gd name="connsiteX85" fmla="*/ 4192704 w 4572002"/>
                <a:gd name="connsiteY85" fmla="*/ 5425583 h 6858002"/>
                <a:gd name="connsiteX86" fmla="*/ 4204327 w 4572002"/>
                <a:gd name="connsiteY86" fmla="*/ 5480638 h 6858002"/>
                <a:gd name="connsiteX87" fmla="*/ 4208850 w 4572002"/>
                <a:gd name="connsiteY87" fmla="*/ 5507668 h 6858002"/>
                <a:gd name="connsiteX88" fmla="*/ 4198232 w 4572002"/>
                <a:gd name="connsiteY88" fmla="*/ 5531692 h 6858002"/>
                <a:gd name="connsiteX89" fmla="*/ 4198231 w 4572002"/>
                <a:gd name="connsiteY89" fmla="*/ 5531693 h 6858002"/>
                <a:gd name="connsiteX90" fmla="*/ 4188085 w 4572002"/>
                <a:gd name="connsiteY90" fmla="*/ 5547578 h 6858002"/>
                <a:gd name="connsiteX91" fmla="*/ 4188085 w 4572002"/>
                <a:gd name="connsiteY91" fmla="*/ 5547579 h 6858002"/>
                <a:gd name="connsiteX92" fmla="*/ 4197659 w 4572002"/>
                <a:gd name="connsiteY92" fmla="*/ 5562747 h 6858002"/>
                <a:gd name="connsiteX93" fmla="*/ 4268907 w 4572002"/>
                <a:gd name="connsiteY93" fmla="*/ 5704484 h 6858002"/>
                <a:gd name="connsiteX94" fmla="*/ 4274812 w 4572002"/>
                <a:gd name="connsiteY94" fmla="*/ 5740489 h 6858002"/>
                <a:gd name="connsiteX95" fmla="*/ 4283578 w 4572002"/>
                <a:gd name="connsiteY95" fmla="*/ 5760874 h 6858002"/>
                <a:gd name="connsiteX96" fmla="*/ 4371973 w 4572002"/>
                <a:gd name="connsiteY96" fmla="*/ 5883752 h 6858002"/>
                <a:gd name="connsiteX97" fmla="*/ 4371974 w 4572002"/>
                <a:gd name="connsiteY97" fmla="*/ 5883757 h 6858002"/>
                <a:gd name="connsiteX98" fmla="*/ 4389877 w 4572002"/>
                <a:gd name="connsiteY98" fmla="*/ 5935946 h 6858002"/>
                <a:gd name="connsiteX99" fmla="*/ 4389878 w 4572002"/>
                <a:gd name="connsiteY99" fmla="*/ 5935950 h 6858002"/>
                <a:gd name="connsiteX100" fmla="*/ 4386259 w 4572002"/>
                <a:gd name="connsiteY100" fmla="*/ 5993290 h 6858002"/>
                <a:gd name="connsiteX101" fmla="*/ 4386259 w 4572002"/>
                <a:gd name="connsiteY101" fmla="*/ 5993291 h 6858002"/>
                <a:gd name="connsiteX102" fmla="*/ 4379782 w 4572002"/>
                <a:gd name="connsiteY102" fmla="*/ 6026440 h 6858002"/>
                <a:gd name="connsiteX103" fmla="*/ 4323583 w 4572002"/>
                <a:gd name="connsiteY103" fmla="*/ 6108738 h 6858002"/>
                <a:gd name="connsiteX104" fmla="*/ 4309890 w 4572002"/>
                <a:gd name="connsiteY104" fmla="*/ 6133314 h 6858002"/>
                <a:gd name="connsiteX105" fmla="*/ 4309890 w 4572002"/>
                <a:gd name="connsiteY105" fmla="*/ 6133315 h 6858002"/>
                <a:gd name="connsiteX106" fmla="*/ 4313591 w 4572002"/>
                <a:gd name="connsiteY106" fmla="*/ 6143190 h 6858002"/>
                <a:gd name="connsiteX107" fmla="*/ 4325486 w 4572002"/>
                <a:gd name="connsiteY107" fmla="*/ 6155600 h 6858002"/>
                <a:gd name="connsiteX108" fmla="*/ 4325488 w 4572002"/>
                <a:gd name="connsiteY108" fmla="*/ 6155603 h 6858002"/>
                <a:gd name="connsiteX109" fmla="*/ 4364160 w 4572002"/>
                <a:gd name="connsiteY109" fmla="*/ 6228757 h 6858002"/>
                <a:gd name="connsiteX110" fmla="*/ 4381497 w 4572002"/>
                <a:gd name="connsiteY110" fmla="*/ 6361540 h 6858002"/>
                <a:gd name="connsiteX111" fmla="*/ 4381497 w 4572002"/>
                <a:gd name="connsiteY111" fmla="*/ 6361539 h 6858002"/>
                <a:gd name="connsiteX112" fmla="*/ 4364160 w 4572002"/>
                <a:gd name="connsiteY112" fmla="*/ 6228756 h 6858002"/>
                <a:gd name="connsiteX113" fmla="*/ 4325488 w 4572002"/>
                <a:gd name="connsiteY113" fmla="*/ 6155602 h 6858002"/>
                <a:gd name="connsiteX114" fmla="*/ 4325486 w 4572002"/>
                <a:gd name="connsiteY114" fmla="*/ 6155600 h 6858002"/>
                <a:gd name="connsiteX115" fmla="*/ 4309890 w 4572002"/>
                <a:gd name="connsiteY115" fmla="*/ 6133315 h 6858002"/>
                <a:gd name="connsiteX116" fmla="*/ 4323583 w 4572002"/>
                <a:gd name="connsiteY116" fmla="*/ 6108739 h 6858002"/>
                <a:gd name="connsiteX117" fmla="*/ 4379782 w 4572002"/>
                <a:gd name="connsiteY117" fmla="*/ 6026441 h 6858002"/>
                <a:gd name="connsiteX118" fmla="*/ 4386259 w 4572002"/>
                <a:gd name="connsiteY118" fmla="*/ 5993292 h 6858002"/>
                <a:gd name="connsiteX119" fmla="*/ 4386259 w 4572002"/>
                <a:gd name="connsiteY119" fmla="*/ 5993290 h 6858002"/>
                <a:gd name="connsiteX120" fmla="*/ 4389712 w 4572002"/>
                <a:gd name="connsiteY120" fmla="*/ 5964477 h 6858002"/>
                <a:gd name="connsiteX121" fmla="*/ 4389878 w 4572002"/>
                <a:gd name="connsiteY121" fmla="*/ 5935950 h 6858002"/>
                <a:gd name="connsiteX122" fmla="*/ 4389878 w 4572002"/>
                <a:gd name="connsiteY122" fmla="*/ 5935949 h 6858002"/>
                <a:gd name="connsiteX123" fmla="*/ 4389877 w 4572002"/>
                <a:gd name="connsiteY123" fmla="*/ 5935946 h 6858002"/>
                <a:gd name="connsiteX124" fmla="*/ 4382997 w 4572002"/>
                <a:gd name="connsiteY124" fmla="*/ 5909351 h 6858002"/>
                <a:gd name="connsiteX125" fmla="*/ 4371974 w 4572002"/>
                <a:gd name="connsiteY125" fmla="*/ 5883757 h 6858002"/>
                <a:gd name="connsiteX126" fmla="*/ 4371973 w 4572002"/>
                <a:gd name="connsiteY126" fmla="*/ 5883751 h 6858002"/>
                <a:gd name="connsiteX127" fmla="*/ 4283578 w 4572002"/>
                <a:gd name="connsiteY127" fmla="*/ 5760873 h 6858002"/>
                <a:gd name="connsiteX128" fmla="*/ 4274812 w 4572002"/>
                <a:gd name="connsiteY128" fmla="*/ 5740488 h 6858002"/>
                <a:gd name="connsiteX129" fmla="*/ 4268907 w 4572002"/>
                <a:gd name="connsiteY129" fmla="*/ 5704483 h 6858002"/>
                <a:gd name="connsiteX130" fmla="*/ 4197659 w 4572002"/>
                <a:gd name="connsiteY130" fmla="*/ 5562746 h 6858002"/>
                <a:gd name="connsiteX131" fmla="*/ 4188085 w 4572002"/>
                <a:gd name="connsiteY131" fmla="*/ 5547578 h 6858002"/>
                <a:gd name="connsiteX132" fmla="*/ 4198231 w 4572002"/>
                <a:gd name="connsiteY132" fmla="*/ 5531694 h 6858002"/>
                <a:gd name="connsiteX133" fmla="*/ 4198232 w 4572002"/>
                <a:gd name="connsiteY133" fmla="*/ 5531692 h 6858002"/>
                <a:gd name="connsiteX134" fmla="*/ 4206630 w 4572002"/>
                <a:gd name="connsiteY134" fmla="*/ 5520422 h 6858002"/>
                <a:gd name="connsiteX135" fmla="*/ 4208850 w 4572002"/>
                <a:gd name="connsiteY135" fmla="*/ 5507668 h 6858002"/>
                <a:gd name="connsiteX136" fmla="*/ 4208850 w 4572002"/>
                <a:gd name="connsiteY136" fmla="*/ 5507667 h 6858002"/>
                <a:gd name="connsiteX137" fmla="*/ 4204327 w 4572002"/>
                <a:gd name="connsiteY137" fmla="*/ 5480637 h 6858002"/>
                <a:gd name="connsiteX138" fmla="*/ 4192704 w 4572002"/>
                <a:gd name="connsiteY138" fmla="*/ 5425582 h 6858002"/>
                <a:gd name="connsiteX139" fmla="*/ 4184513 w 4572002"/>
                <a:gd name="connsiteY139" fmla="*/ 5385384 h 6858002"/>
                <a:gd name="connsiteX140" fmla="*/ 4179637 w 4572002"/>
                <a:gd name="connsiteY140" fmla="*/ 5355014 h 6858002"/>
                <a:gd name="connsiteX141" fmla="*/ 4183557 w 4572002"/>
                <a:gd name="connsiteY141" fmla="*/ 5321350 h 6858002"/>
                <a:gd name="connsiteX142" fmla="*/ 4208517 w 4572002"/>
                <a:gd name="connsiteY142" fmla="*/ 5272797 h 6858002"/>
                <a:gd name="connsiteX143" fmla="*/ 4225669 w 4572002"/>
                <a:gd name="connsiteY143" fmla="*/ 5241089 h 6858002"/>
                <a:gd name="connsiteX144" fmla="*/ 4231973 w 4572002"/>
                <a:gd name="connsiteY144" fmla="*/ 5229433 h 6858002"/>
                <a:gd name="connsiteX145" fmla="*/ 4232139 w 4572002"/>
                <a:gd name="connsiteY145" fmla="*/ 5179068 h 6858002"/>
                <a:gd name="connsiteX146" fmla="*/ 4232139 w 4572002"/>
                <a:gd name="connsiteY146" fmla="*/ 5179067 h 6858002"/>
                <a:gd name="connsiteX147" fmla="*/ 4229593 w 4572002"/>
                <a:gd name="connsiteY147" fmla="*/ 5172090 h 6858002"/>
                <a:gd name="connsiteX148" fmla="*/ 4228901 w 4572002"/>
                <a:gd name="connsiteY148" fmla="*/ 5166114 h 6858002"/>
                <a:gd name="connsiteX149" fmla="*/ 4235616 w 4572002"/>
                <a:gd name="connsiteY149" fmla="*/ 5133225 h 6858002"/>
                <a:gd name="connsiteX150" fmla="*/ 4235616 w 4572002"/>
                <a:gd name="connsiteY150" fmla="*/ 5133224 h 6858002"/>
                <a:gd name="connsiteX151" fmla="*/ 4235615 w 4572002"/>
                <a:gd name="connsiteY151" fmla="*/ 5133220 h 6858002"/>
                <a:gd name="connsiteX152" fmla="*/ 4228473 w 4572002"/>
                <a:gd name="connsiteY152" fmla="*/ 5102461 h 6858002"/>
                <a:gd name="connsiteX153" fmla="*/ 4222587 w 4572002"/>
                <a:gd name="connsiteY153" fmla="*/ 5087441 h 6858002"/>
                <a:gd name="connsiteX154" fmla="*/ 4222582 w 4572002"/>
                <a:gd name="connsiteY154" fmla="*/ 5087423 h 6858002"/>
                <a:gd name="connsiteX155" fmla="*/ 4209468 w 4572002"/>
                <a:gd name="connsiteY155" fmla="*/ 5041521 h 6858002"/>
                <a:gd name="connsiteX156" fmla="*/ 4182989 w 4572002"/>
                <a:gd name="connsiteY156" fmla="*/ 4987037 h 6858002"/>
                <a:gd name="connsiteX157" fmla="*/ 4165707 w 4572002"/>
                <a:gd name="connsiteY157" fmla="*/ 4957454 h 6858002"/>
                <a:gd name="connsiteX158" fmla="*/ 4158155 w 4572002"/>
                <a:gd name="connsiteY158" fmla="*/ 4933805 h 6858002"/>
                <a:gd name="connsiteX159" fmla="*/ 4159557 w 4572002"/>
                <a:gd name="connsiteY159" fmla="*/ 4912169 h 6858002"/>
                <a:gd name="connsiteX160" fmla="*/ 4161262 w 4572002"/>
                <a:gd name="connsiteY160" fmla="*/ 4889276 h 6858002"/>
                <a:gd name="connsiteX161" fmla="*/ 4161262 w 4572002"/>
                <a:gd name="connsiteY161" fmla="*/ 4889275 h 6858002"/>
                <a:gd name="connsiteX162" fmla="*/ 4156484 w 4572002"/>
                <a:gd name="connsiteY162" fmla="*/ 4867614 h 6858002"/>
                <a:gd name="connsiteX163" fmla="*/ 4153733 w 4572002"/>
                <a:gd name="connsiteY163" fmla="*/ 4863343 h 6858002"/>
                <a:gd name="connsiteX164" fmla="*/ 4151983 w 4572002"/>
                <a:gd name="connsiteY164" fmla="*/ 4857317 h 6858002"/>
                <a:gd name="connsiteX165" fmla="*/ 4131552 w 4572002"/>
                <a:gd name="connsiteY165" fmla="*/ 4828916 h 6858002"/>
                <a:gd name="connsiteX166" fmla="*/ 4116716 w 4572002"/>
                <a:gd name="connsiteY166" fmla="*/ 4800483 h 6858002"/>
                <a:gd name="connsiteX167" fmla="*/ 4118025 w 4572002"/>
                <a:gd name="connsiteY167" fmla="*/ 4767765 h 6858002"/>
                <a:gd name="connsiteX168" fmla="*/ 4127932 w 4572002"/>
                <a:gd name="connsiteY168" fmla="*/ 4677656 h 6858002"/>
                <a:gd name="connsiteX169" fmla="*/ 4135934 w 4572002"/>
                <a:gd name="connsiteY169" fmla="*/ 4659175 h 6858002"/>
                <a:gd name="connsiteX170" fmla="*/ 4195944 w 4572002"/>
                <a:gd name="connsiteY170" fmla="*/ 4482005 h 6858002"/>
                <a:gd name="connsiteX171" fmla="*/ 4196706 w 4572002"/>
                <a:gd name="connsiteY171" fmla="*/ 4363891 h 6858002"/>
                <a:gd name="connsiteX172" fmla="*/ 4196706 w 4572002"/>
                <a:gd name="connsiteY172" fmla="*/ 4363890 h 6858002"/>
                <a:gd name="connsiteX173" fmla="*/ 4187752 w 4572002"/>
                <a:gd name="connsiteY173" fmla="*/ 4324645 h 6858002"/>
                <a:gd name="connsiteX174" fmla="*/ 4147936 w 4572002"/>
                <a:gd name="connsiteY174" fmla="*/ 4253014 h 6858002"/>
                <a:gd name="connsiteX175" fmla="*/ 4211111 w 4572002"/>
                <a:gd name="connsiteY175" fmla="*/ 2836172 h 6858002"/>
                <a:gd name="connsiteX176" fmla="*/ 4202421 w 4572002"/>
                <a:gd name="connsiteY176" fmla="*/ 2848793 h 6858002"/>
                <a:gd name="connsiteX177" fmla="*/ 4186816 w 4572002"/>
                <a:gd name="connsiteY177" fmla="*/ 2897785 h 6858002"/>
                <a:gd name="connsiteX178" fmla="*/ 4185787 w 4572002"/>
                <a:gd name="connsiteY178" fmla="*/ 2903551 h 6858002"/>
                <a:gd name="connsiteX179" fmla="*/ 4182513 w 4572002"/>
                <a:gd name="connsiteY179" fmla="*/ 2914328 h 6858002"/>
                <a:gd name="connsiteX180" fmla="*/ 4177882 w 4572002"/>
                <a:gd name="connsiteY180" fmla="*/ 2947858 h 6858002"/>
                <a:gd name="connsiteX181" fmla="*/ 4177881 w 4572002"/>
                <a:gd name="connsiteY181" fmla="*/ 2947862 h 6858002"/>
                <a:gd name="connsiteX182" fmla="*/ 4177881 w 4572002"/>
                <a:gd name="connsiteY182" fmla="*/ 2947863 h 6858002"/>
                <a:gd name="connsiteX183" fmla="*/ 4181465 w 4572002"/>
                <a:gd name="connsiteY183" fmla="*/ 2982149 h 6858002"/>
                <a:gd name="connsiteX184" fmla="*/ 4193158 w 4572002"/>
                <a:gd name="connsiteY184" fmla="*/ 3077402 h 6858002"/>
                <a:gd name="connsiteX185" fmla="*/ 4180703 w 4572002"/>
                <a:gd name="connsiteY185" fmla="*/ 3172654 h 6858002"/>
                <a:gd name="connsiteX186" fmla="*/ 4133076 w 4572002"/>
                <a:gd name="connsiteY186" fmla="*/ 3489467 h 6858002"/>
                <a:gd name="connsiteX187" fmla="*/ 4110977 w 4572002"/>
                <a:gd name="connsiteY187" fmla="*/ 3544713 h 6858002"/>
                <a:gd name="connsiteX188" fmla="*/ 4093355 w 4572002"/>
                <a:gd name="connsiteY188" fmla="*/ 3574408 h 6858002"/>
                <a:gd name="connsiteX189" fmla="*/ 4093355 w 4572002"/>
                <a:gd name="connsiteY189" fmla="*/ 3574409 h 6858002"/>
                <a:gd name="connsiteX190" fmla="*/ 4105453 w 4572002"/>
                <a:gd name="connsiteY190" fmla="*/ 3606818 h 6858002"/>
                <a:gd name="connsiteX191" fmla="*/ 4118979 w 4572002"/>
                <a:gd name="connsiteY191" fmla="*/ 3630633 h 6858002"/>
                <a:gd name="connsiteX192" fmla="*/ 4136708 w 4572002"/>
                <a:gd name="connsiteY192" fmla="*/ 3654416 h 6858002"/>
                <a:gd name="connsiteX193" fmla="*/ 4140382 w 4572002"/>
                <a:gd name="connsiteY193" fmla="*/ 3668940 h 6858002"/>
                <a:gd name="connsiteX194" fmla="*/ 4143220 w 4572002"/>
                <a:gd name="connsiteY194" fmla="*/ 3680164 h 6858002"/>
                <a:gd name="connsiteX195" fmla="*/ 4139172 w 4572002"/>
                <a:gd name="connsiteY195" fmla="*/ 3734837 h 6858002"/>
                <a:gd name="connsiteX196" fmla="*/ 4139172 w 4572002"/>
                <a:gd name="connsiteY196" fmla="*/ 3734838 h 6858002"/>
                <a:gd name="connsiteX197" fmla="*/ 4139554 w 4572002"/>
                <a:gd name="connsiteY197" fmla="*/ 3754653 h 6858002"/>
                <a:gd name="connsiteX198" fmla="*/ 4145911 w 4572002"/>
                <a:gd name="connsiteY198" fmla="*/ 3789776 h 6858002"/>
                <a:gd name="connsiteX199" fmla="*/ 4130980 w 4572002"/>
                <a:gd name="connsiteY199" fmla="*/ 3822472 h 6858002"/>
                <a:gd name="connsiteX200" fmla="*/ 4116645 w 4572002"/>
                <a:gd name="connsiteY200" fmla="*/ 3852619 h 6858002"/>
                <a:gd name="connsiteX201" fmla="*/ 4116645 w 4572002"/>
                <a:gd name="connsiteY201" fmla="*/ 3852620 h 6858002"/>
                <a:gd name="connsiteX202" fmla="*/ 4117425 w 4572002"/>
                <a:gd name="connsiteY202" fmla="*/ 3868764 h 6858002"/>
                <a:gd name="connsiteX203" fmla="*/ 4126028 w 4572002"/>
                <a:gd name="connsiteY203" fmla="*/ 3885337 h 6858002"/>
                <a:gd name="connsiteX204" fmla="*/ 4126028 w 4572002"/>
                <a:gd name="connsiteY204" fmla="*/ 3885339 h 6858002"/>
                <a:gd name="connsiteX205" fmla="*/ 4148409 w 4572002"/>
                <a:gd name="connsiteY205" fmla="*/ 3923125 h 6858002"/>
                <a:gd name="connsiteX206" fmla="*/ 4157913 w 4572002"/>
                <a:gd name="connsiteY206" fmla="*/ 3962160 h 6858002"/>
                <a:gd name="connsiteX207" fmla="*/ 4142221 w 4572002"/>
                <a:gd name="connsiteY207" fmla="*/ 4043838 h 6858002"/>
                <a:gd name="connsiteX208" fmla="*/ 4142220 w 4572002"/>
                <a:gd name="connsiteY208" fmla="*/ 4043839 h 6858002"/>
                <a:gd name="connsiteX209" fmla="*/ 4127099 w 4572002"/>
                <a:gd name="connsiteY209" fmla="*/ 4103825 h 6858002"/>
                <a:gd name="connsiteX210" fmla="*/ 4127099 w 4572002"/>
                <a:gd name="connsiteY210" fmla="*/ 4103826 h 6858002"/>
                <a:gd name="connsiteX211" fmla="*/ 4129066 w 4572002"/>
                <a:gd name="connsiteY211" fmla="*/ 4134256 h 6858002"/>
                <a:gd name="connsiteX212" fmla="*/ 4138410 w 4572002"/>
                <a:gd name="connsiteY212" fmla="*/ 4165382 h 6858002"/>
                <a:gd name="connsiteX213" fmla="*/ 4138410 w 4572002"/>
                <a:gd name="connsiteY213" fmla="*/ 4165384 h 6858002"/>
                <a:gd name="connsiteX214" fmla="*/ 4142315 w 4572002"/>
                <a:gd name="connsiteY214" fmla="*/ 4192388 h 6858002"/>
                <a:gd name="connsiteX215" fmla="*/ 4142315 w 4572002"/>
                <a:gd name="connsiteY215" fmla="*/ 4192387 h 6858002"/>
                <a:gd name="connsiteX216" fmla="*/ 4138410 w 4572002"/>
                <a:gd name="connsiteY216" fmla="*/ 4165383 h 6858002"/>
                <a:gd name="connsiteX217" fmla="*/ 4138410 w 4572002"/>
                <a:gd name="connsiteY217" fmla="*/ 4165382 h 6858002"/>
                <a:gd name="connsiteX218" fmla="*/ 4127099 w 4572002"/>
                <a:gd name="connsiteY218" fmla="*/ 4103826 h 6858002"/>
                <a:gd name="connsiteX219" fmla="*/ 4142220 w 4572002"/>
                <a:gd name="connsiteY219" fmla="*/ 4043840 h 6858002"/>
                <a:gd name="connsiteX220" fmla="*/ 4142221 w 4572002"/>
                <a:gd name="connsiteY220" fmla="*/ 4043838 h 6858002"/>
                <a:gd name="connsiteX221" fmla="*/ 4155523 w 4572002"/>
                <a:gd name="connsiteY221" fmla="*/ 4002410 h 6858002"/>
                <a:gd name="connsiteX222" fmla="*/ 4157913 w 4572002"/>
                <a:gd name="connsiteY222" fmla="*/ 3962160 h 6858002"/>
                <a:gd name="connsiteX223" fmla="*/ 4157913 w 4572002"/>
                <a:gd name="connsiteY223" fmla="*/ 3962159 h 6858002"/>
                <a:gd name="connsiteX224" fmla="*/ 4126028 w 4572002"/>
                <a:gd name="connsiteY224" fmla="*/ 3885338 h 6858002"/>
                <a:gd name="connsiteX225" fmla="*/ 4126028 w 4572002"/>
                <a:gd name="connsiteY225" fmla="*/ 3885337 h 6858002"/>
                <a:gd name="connsiteX226" fmla="*/ 4116645 w 4572002"/>
                <a:gd name="connsiteY226" fmla="*/ 3852620 h 6858002"/>
                <a:gd name="connsiteX227" fmla="*/ 4130980 w 4572002"/>
                <a:gd name="connsiteY227" fmla="*/ 3822473 h 6858002"/>
                <a:gd name="connsiteX228" fmla="*/ 4145911 w 4572002"/>
                <a:gd name="connsiteY228" fmla="*/ 3789777 h 6858002"/>
                <a:gd name="connsiteX229" fmla="*/ 4145911 w 4572002"/>
                <a:gd name="connsiteY229" fmla="*/ 3789776 h 6858002"/>
                <a:gd name="connsiteX230" fmla="*/ 4139554 w 4572002"/>
                <a:gd name="connsiteY230" fmla="*/ 3754652 h 6858002"/>
                <a:gd name="connsiteX231" fmla="*/ 4139172 w 4572002"/>
                <a:gd name="connsiteY231" fmla="*/ 3734838 h 6858002"/>
                <a:gd name="connsiteX232" fmla="*/ 4143220 w 4572002"/>
                <a:gd name="connsiteY232" fmla="*/ 3680164 h 6858002"/>
                <a:gd name="connsiteX233" fmla="*/ 4143220 w 4572002"/>
                <a:gd name="connsiteY233" fmla="*/ 3680163 h 6858002"/>
                <a:gd name="connsiteX234" fmla="*/ 4140382 w 4572002"/>
                <a:gd name="connsiteY234" fmla="*/ 3668940 h 6858002"/>
                <a:gd name="connsiteX235" fmla="*/ 4136708 w 4572002"/>
                <a:gd name="connsiteY235" fmla="*/ 3654416 h 6858002"/>
                <a:gd name="connsiteX236" fmla="*/ 4136708 w 4572002"/>
                <a:gd name="connsiteY236" fmla="*/ 3654416 h 6858002"/>
                <a:gd name="connsiteX237" fmla="*/ 4136708 w 4572002"/>
                <a:gd name="connsiteY237" fmla="*/ 3654415 h 6858002"/>
                <a:gd name="connsiteX238" fmla="*/ 4118979 w 4572002"/>
                <a:gd name="connsiteY238" fmla="*/ 3630632 h 6858002"/>
                <a:gd name="connsiteX239" fmla="*/ 4105453 w 4572002"/>
                <a:gd name="connsiteY239" fmla="*/ 3606817 h 6858002"/>
                <a:gd name="connsiteX240" fmla="*/ 4095707 w 4572002"/>
                <a:gd name="connsiteY240" fmla="*/ 3587174 h 6858002"/>
                <a:gd name="connsiteX241" fmla="*/ 4093355 w 4572002"/>
                <a:gd name="connsiteY241" fmla="*/ 3574408 h 6858002"/>
                <a:gd name="connsiteX242" fmla="*/ 4098434 w 4572002"/>
                <a:gd name="connsiteY242" fmla="*/ 3562321 h 6858002"/>
                <a:gd name="connsiteX243" fmla="*/ 4110977 w 4572002"/>
                <a:gd name="connsiteY243" fmla="*/ 3544714 h 6858002"/>
                <a:gd name="connsiteX244" fmla="*/ 4133076 w 4572002"/>
                <a:gd name="connsiteY244" fmla="*/ 3489468 h 6858002"/>
                <a:gd name="connsiteX245" fmla="*/ 4180703 w 4572002"/>
                <a:gd name="connsiteY245" fmla="*/ 3172655 h 6858002"/>
                <a:gd name="connsiteX246" fmla="*/ 4193158 w 4572002"/>
                <a:gd name="connsiteY246" fmla="*/ 3077402 h 6858002"/>
                <a:gd name="connsiteX247" fmla="*/ 4193158 w 4572002"/>
                <a:gd name="connsiteY247" fmla="*/ 3077401 h 6858002"/>
                <a:gd name="connsiteX248" fmla="*/ 4181465 w 4572002"/>
                <a:gd name="connsiteY248" fmla="*/ 2982148 h 6858002"/>
                <a:gd name="connsiteX249" fmla="*/ 4177881 w 4572002"/>
                <a:gd name="connsiteY249" fmla="*/ 2947863 h 6858002"/>
                <a:gd name="connsiteX250" fmla="*/ 4177882 w 4572002"/>
                <a:gd name="connsiteY250" fmla="*/ 2947858 h 6858002"/>
                <a:gd name="connsiteX251" fmla="*/ 4185787 w 4572002"/>
                <a:gd name="connsiteY251" fmla="*/ 2903551 h 6858002"/>
                <a:gd name="connsiteX252" fmla="*/ 4202421 w 4572002"/>
                <a:gd name="connsiteY252" fmla="*/ 2848794 h 6858002"/>
                <a:gd name="connsiteX253" fmla="*/ 4211111 w 4572002"/>
                <a:gd name="connsiteY253" fmla="*/ 2836173 h 6858002"/>
                <a:gd name="connsiteX254" fmla="*/ 3726625 w 4572002"/>
                <a:gd name="connsiteY254" fmla="*/ 1508458 h 6858002"/>
                <a:gd name="connsiteX255" fmla="*/ 3698531 w 4572002"/>
                <a:gd name="connsiteY255" fmla="*/ 1596214 h 6858002"/>
                <a:gd name="connsiteX256" fmla="*/ 3700436 w 4572002"/>
                <a:gd name="connsiteY256" fmla="*/ 1624981 h 6858002"/>
                <a:gd name="connsiteX257" fmla="*/ 3757017 w 4572002"/>
                <a:gd name="connsiteY257" fmla="*/ 1697754 h 6858002"/>
                <a:gd name="connsiteX258" fmla="*/ 3779686 w 4572002"/>
                <a:gd name="connsiteY258" fmla="*/ 1733189 h 6858002"/>
                <a:gd name="connsiteX259" fmla="*/ 3821407 w 4572002"/>
                <a:gd name="connsiteY259" fmla="*/ 1833776 h 6858002"/>
                <a:gd name="connsiteX260" fmla="*/ 3829028 w 4572002"/>
                <a:gd name="connsiteY260" fmla="*/ 1842159 h 6858002"/>
                <a:gd name="connsiteX261" fmla="*/ 3919519 w 4572002"/>
                <a:gd name="connsiteY261" fmla="*/ 1916455 h 6858002"/>
                <a:gd name="connsiteX262" fmla="*/ 3934949 w 4572002"/>
                <a:gd name="connsiteY262" fmla="*/ 1933220 h 6858002"/>
                <a:gd name="connsiteX263" fmla="*/ 3958954 w 4572002"/>
                <a:gd name="connsiteY263" fmla="*/ 1953414 h 6858002"/>
                <a:gd name="connsiteX264" fmla="*/ 4005437 w 4572002"/>
                <a:gd name="connsiteY264" fmla="*/ 2016470 h 6858002"/>
                <a:gd name="connsiteX265" fmla="*/ 4020296 w 4572002"/>
                <a:gd name="connsiteY265" fmla="*/ 2094579 h 6858002"/>
                <a:gd name="connsiteX266" fmla="*/ 4042967 w 4572002"/>
                <a:gd name="connsiteY266" fmla="*/ 2188880 h 6858002"/>
                <a:gd name="connsiteX267" fmla="*/ 4058207 w 4572002"/>
                <a:gd name="connsiteY267" fmla="*/ 2228315 h 6858002"/>
                <a:gd name="connsiteX268" fmla="*/ 4087164 w 4572002"/>
                <a:gd name="connsiteY268" fmla="*/ 2334045 h 6858002"/>
                <a:gd name="connsiteX269" fmla="*/ 4111549 w 4572002"/>
                <a:gd name="connsiteY269" fmla="*/ 2409486 h 6858002"/>
                <a:gd name="connsiteX270" fmla="*/ 4128650 w 4572002"/>
                <a:gd name="connsiteY270" fmla="*/ 2435913 h 6858002"/>
                <a:gd name="connsiteX271" fmla="*/ 4134481 w 4572002"/>
                <a:gd name="connsiteY271" fmla="*/ 2463018 h 6858002"/>
                <a:gd name="connsiteX272" fmla="*/ 4125839 w 4572002"/>
                <a:gd name="connsiteY272" fmla="*/ 2518262 h 6858002"/>
                <a:gd name="connsiteX273" fmla="*/ 4125838 w 4572002"/>
                <a:gd name="connsiteY273" fmla="*/ 2518264 h 6858002"/>
                <a:gd name="connsiteX274" fmla="*/ 4122194 w 4572002"/>
                <a:gd name="connsiteY274" fmla="*/ 2545006 h 6858002"/>
                <a:gd name="connsiteX275" fmla="*/ 4122194 w 4572002"/>
                <a:gd name="connsiteY275" fmla="*/ 2545007 h 6858002"/>
                <a:gd name="connsiteX276" fmla="*/ 4126408 w 4572002"/>
                <a:gd name="connsiteY276" fmla="*/ 2571035 h 6858002"/>
                <a:gd name="connsiteX277" fmla="*/ 4199563 w 4572002"/>
                <a:gd name="connsiteY277" fmla="*/ 2668002 h 6858002"/>
                <a:gd name="connsiteX278" fmla="*/ 4247953 w 4572002"/>
                <a:gd name="connsiteY278" fmla="*/ 2745349 h 6858002"/>
                <a:gd name="connsiteX279" fmla="*/ 4247954 w 4572002"/>
                <a:gd name="connsiteY279" fmla="*/ 2745352 h 6858002"/>
                <a:gd name="connsiteX280" fmla="*/ 4253873 w 4572002"/>
                <a:gd name="connsiteY280" fmla="*/ 2778006 h 6858002"/>
                <a:gd name="connsiteX281" fmla="*/ 4253453 w 4572002"/>
                <a:gd name="connsiteY281" fmla="*/ 2785440 h 6858002"/>
                <a:gd name="connsiteX282" fmla="*/ 4243374 w 4572002"/>
                <a:gd name="connsiteY282" fmla="*/ 2811780 h 6858002"/>
                <a:gd name="connsiteX283" fmla="*/ 4243371 w 4572002"/>
                <a:gd name="connsiteY283" fmla="*/ 2811787 h 6858002"/>
                <a:gd name="connsiteX284" fmla="*/ 4243372 w 4572002"/>
                <a:gd name="connsiteY284" fmla="*/ 2811787 h 6858002"/>
                <a:gd name="connsiteX285" fmla="*/ 4243374 w 4572002"/>
                <a:gd name="connsiteY285" fmla="*/ 2811780 h 6858002"/>
                <a:gd name="connsiteX286" fmla="*/ 4253025 w 4572002"/>
                <a:gd name="connsiteY286" fmla="*/ 2793023 h 6858002"/>
                <a:gd name="connsiteX287" fmla="*/ 4253453 w 4572002"/>
                <a:gd name="connsiteY287" fmla="*/ 2785440 h 6858002"/>
                <a:gd name="connsiteX288" fmla="*/ 4254654 w 4572002"/>
                <a:gd name="connsiteY288" fmla="*/ 2782305 h 6858002"/>
                <a:gd name="connsiteX289" fmla="*/ 4253873 w 4572002"/>
                <a:gd name="connsiteY289" fmla="*/ 2778006 h 6858002"/>
                <a:gd name="connsiteX290" fmla="*/ 4254284 w 4572002"/>
                <a:gd name="connsiteY290" fmla="*/ 2770758 h 6858002"/>
                <a:gd name="connsiteX291" fmla="*/ 4247954 w 4572002"/>
                <a:gd name="connsiteY291" fmla="*/ 2745352 h 6858002"/>
                <a:gd name="connsiteX292" fmla="*/ 4247953 w 4572002"/>
                <a:gd name="connsiteY292" fmla="*/ 2745348 h 6858002"/>
                <a:gd name="connsiteX293" fmla="*/ 4199563 w 4572002"/>
                <a:gd name="connsiteY293" fmla="*/ 2668001 h 6858002"/>
                <a:gd name="connsiteX294" fmla="*/ 4126408 w 4572002"/>
                <a:gd name="connsiteY294" fmla="*/ 2571034 h 6858002"/>
                <a:gd name="connsiteX295" fmla="*/ 4122194 w 4572002"/>
                <a:gd name="connsiteY295" fmla="*/ 2545007 h 6858002"/>
                <a:gd name="connsiteX296" fmla="*/ 4125838 w 4572002"/>
                <a:gd name="connsiteY296" fmla="*/ 2518265 h 6858002"/>
                <a:gd name="connsiteX297" fmla="*/ 4125839 w 4572002"/>
                <a:gd name="connsiteY297" fmla="*/ 2518262 h 6858002"/>
                <a:gd name="connsiteX298" fmla="*/ 4132419 w 4572002"/>
                <a:gd name="connsiteY298" fmla="*/ 2490551 h 6858002"/>
                <a:gd name="connsiteX299" fmla="*/ 4134481 w 4572002"/>
                <a:gd name="connsiteY299" fmla="*/ 2463018 h 6858002"/>
                <a:gd name="connsiteX300" fmla="*/ 4134481 w 4572002"/>
                <a:gd name="connsiteY300" fmla="*/ 2463017 h 6858002"/>
                <a:gd name="connsiteX301" fmla="*/ 4111549 w 4572002"/>
                <a:gd name="connsiteY301" fmla="*/ 2409485 h 6858002"/>
                <a:gd name="connsiteX302" fmla="*/ 4087164 w 4572002"/>
                <a:gd name="connsiteY302" fmla="*/ 2334044 h 6858002"/>
                <a:gd name="connsiteX303" fmla="*/ 4058207 w 4572002"/>
                <a:gd name="connsiteY303" fmla="*/ 2228314 h 6858002"/>
                <a:gd name="connsiteX304" fmla="*/ 4042967 w 4572002"/>
                <a:gd name="connsiteY304" fmla="*/ 2188879 h 6858002"/>
                <a:gd name="connsiteX305" fmla="*/ 4020296 w 4572002"/>
                <a:gd name="connsiteY305" fmla="*/ 2094578 h 6858002"/>
                <a:gd name="connsiteX306" fmla="*/ 4005437 w 4572002"/>
                <a:gd name="connsiteY306" fmla="*/ 2016469 h 6858002"/>
                <a:gd name="connsiteX307" fmla="*/ 3958954 w 4572002"/>
                <a:gd name="connsiteY307" fmla="*/ 1953413 h 6858002"/>
                <a:gd name="connsiteX308" fmla="*/ 3934949 w 4572002"/>
                <a:gd name="connsiteY308" fmla="*/ 1933219 h 6858002"/>
                <a:gd name="connsiteX309" fmla="*/ 3919519 w 4572002"/>
                <a:gd name="connsiteY309" fmla="*/ 1916454 h 6858002"/>
                <a:gd name="connsiteX310" fmla="*/ 3829028 w 4572002"/>
                <a:gd name="connsiteY310" fmla="*/ 1842158 h 6858002"/>
                <a:gd name="connsiteX311" fmla="*/ 3821407 w 4572002"/>
                <a:gd name="connsiteY311" fmla="*/ 1833775 h 6858002"/>
                <a:gd name="connsiteX312" fmla="*/ 3779686 w 4572002"/>
                <a:gd name="connsiteY312" fmla="*/ 1733188 h 6858002"/>
                <a:gd name="connsiteX313" fmla="*/ 3757018 w 4572002"/>
                <a:gd name="connsiteY313" fmla="*/ 1697753 h 6858002"/>
                <a:gd name="connsiteX314" fmla="*/ 3700436 w 4572002"/>
                <a:gd name="connsiteY314" fmla="*/ 1624980 h 6858002"/>
                <a:gd name="connsiteX315" fmla="*/ 3698532 w 4572002"/>
                <a:gd name="connsiteY315" fmla="*/ 1596213 h 6858002"/>
                <a:gd name="connsiteX316" fmla="*/ 3745230 w 4572002"/>
                <a:gd name="connsiteY316" fmla="*/ 1459073 h 6858002"/>
                <a:gd name="connsiteX317" fmla="*/ 3745229 w 4572002"/>
                <a:gd name="connsiteY317" fmla="*/ 1459074 h 6858002"/>
                <a:gd name="connsiteX318" fmla="*/ 3736012 w 4572002"/>
                <a:gd name="connsiteY318" fmla="*/ 1481572 h 6858002"/>
                <a:gd name="connsiteX319" fmla="*/ 3764423 w 4572002"/>
                <a:gd name="connsiteY319" fmla="*/ 1268758 h 6858002"/>
                <a:gd name="connsiteX320" fmla="*/ 3769590 w 4572002"/>
                <a:gd name="connsiteY320" fmla="*/ 1286070 h 6858002"/>
                <a:gd name="connsiteX321" fmla="*/ 3791927 w 4572002"/>
                <a:gd name="connsiteY321" fmla="*/ 1350628 h 6858002"/>
                <a:gd name="connsiteX322" fmla="*/ 3786333 w 4572002"/>
                <a:gd name="connsiteY322" fmla="*/ 1413840 h 6858002"/>
                <a:gd name="connsiteX323" fmla="*/ 3791928 w 4572002"/>
                <a:gd name="connsiteY323" fmla="*/ 1350627 h 6858002"/>
                <a:gd name="connsiteX324" fmla="*/ 3769590 w 4572002"/>
                <a:gd name="connsiteY324" fmla="*/ 1286069 h 6858002"/>
                <a:gd name="connsiteX325" fmla="*/ 3706152 w 4572002"/>
                <a:gd name="connsiteY325" fmla="*/ 773035 h 6858002"/>
                <a:gd name="connsiteX326" fmla="*/ 3706152 w 4572002"/>
                <a:gd name="connsiteY326" fmla="*/ 773036 h 6858002"/>
                <a:gd name="connsiteX327" fmla="*/ 3714152 w 4572002"/>
                <a:gd name="connsiteY327" fmla="*/ 854380 h 6858002"/>
                <a:gd name="connsiteX328" fmla="*/ 3745205 w 4572002"/>
                <a:gd name="connsiteY328" fmla="*/ 915344 h 6858002"/>
                <a:gd name="connsiteX329" fmla="*/ 3755683 w 4572002"/>
                <a:gd name="connsiteY329" fmla="*/ 927156 h 6858002"/>
                <a:gd name="connsiteX330" fmla="*/ 3752063 w 4572002"/>
                <a:gd name="connsiteY330" fmla="*/ 1097088 h 6858002"/>
                <a:gd name="connsiteX331" fmla="*/ 3747681 w 4572002"/>
                <a:gd name="connsiteY331" fmla="*/ 1123186 h 6858002"/>
                <a:gd name="connsiteX332" fmla="*/ 3772400 w 4572002"/>
                <a:gd name="connsiteY332" fmla="*/ 1184029 h 6858002"/>
                <a:gd name="connsiteX333" fmla="*/ 3747682 w 4572002"/>
                <a:gd name="connsiteY333" fmla="*/ 1123185 h 6858002"/>
                <a:gd name="connsiteX334" fmla="*/ 3752064 w 4572002"/>
                <a:gd name="connsiteY334" fmla="*/ 1097087 h 6858002"/>
                <a:gd name="connsiteX335" fmla="*/ 3755684 w 4572002"/>
                <a:gd name="connsiteY335" fmla="*/ 927155 h 6858002"/>
                <a:gd name="connsiteX336" fmla="*/ 3745206 w 4572002"/>
                <a:gd name="connsiteY336" fmla="*/ 915343 h 6858002"/>
                <a:gd name="connsiteX337" fmla="*/ 3714152 w 4572002"/>
                <a:gd name="connsiteY337" fmla="*/ 854379 h 6858002"/>
                <a:gd name="connsiteX338" fmla="*/ 3761553 w 4572002"/>
                <a:gd name="connsiteY338" fmla="*/ 517851 h 6858002"/>
                <a:gd name="connsiteX339" fmla="*/ 3752635 w 4572002"/>
                <a:gd name="connsiteY339" fmla="*/ 556048 h 6858002"/>
                <a:gd name="connsiteX340" fmla="*/ 3746157 w 4572002"/>
                <a:gd name="connsiteY340" fmla="*/ 580051 h 6858002"/>
                <a:gd name="connsiteX341" fmla="*/ 3742776 w 4572002"/>
                <a:gd name="connsiteY341" fmla="*/ 642538 h 6858002"/>
                <a:gd name="connsiteX342" fmla="*/ 3730253 w 4572002"/>
                <a:gd name="connsiteY342" fmla="*/ 694928 h 6858002"/>
                <a:gd name="connsiteX343" fmla="*/ 3742777 w 4572002"/>
                <a:gd name="connsiteY343" fmla="*/ 642537 h 6858002"/>
                <a:gd name="connsiteX344" fmla="*/ 3746158 w 4572002"/>
                <a:gd name="connsiteY344" fmla="*/ 580050 h 6858002"/>
                <a:gd name="connsiteX345" fmla="*/ 3752636 w 4572002"/>
                <a:gd name="connsiteY345" fmla="*/ 556047 h 6858002"/>
                <a:gd name="connsiteX346" fmla="*/ 3774848 w 4572002"/>
                <a:gd name="connsiteY346" fmla="*/ 298169 h 6858002"/>
                <a:gd name="connsiteX347" fmla="*/ 3760065 w 4572002"/>
                <a:gd name="connsiteY347" fmla="*/ 313534 h 6858002"/>
                <a:gd name="connsiteX348" fmla="*/ 3759493 w 4572002"/>
                <a:gd name="connsiteY348" fmla="*/ 338871 h 6858002"/>
                <a:gd name="connsiteX349" fmla="*/ 3759500 w 4572002"/>
                <a:gd name="connsiteY349" fmla="*/ 338900 h 6858002"/>
                <a:gd name="connsiteX350" fmla="*/ 3769400 w 4572002"/>
                <a:gd name="connsiteY350" fmla="*/ 395640 h 6858002"/>
                <a:gd name="connsiteX351" fmla="*/ 3765590 w 4572002"/>
                <a:gd name="connsiteY351" fmla="*/ 367328 h 6858002"/>
                <a:gd name="connsiteX352" fmla="*/ 3759500 w 4572002"/>
                <a:gd name="connsiteY352" fmla="*/ 338900 h 6858002"/>
                <a:gd name="connsiteX353" fmla="*/ 3759494 w 4572002"/>
                <a:gd name="connsiteY353" fmla="*/ 338870 h 6858002"/>
                <a:gd name="connsiteX354" fmla="*/ 3760066 w 4572002"/>
                <a:gd name="connsiteY354" fmla="*/ 313533 h 6858002"/>
                <a:gd name="connsiteX355" fmla="*/ 3782393 w 4572002"/>
                <a:gd name="connsiteY355" fmla="*/ 281568 h 6858002"/>
                <a:gd name="connsiteX356" fmla="*/ 3777498 w 4572002"/>
                <a:gd name="connsiteY356" fmla="*/ 295415 h 6858002"/>
                <a:gd name="connsiteX357" fmla="*/ 3777499 w 4572002"/>
                <a:gd name="connsiteY357" fmla="*/ 295415 h 6858002"/>
                <a:gd name="connsiteX358" fmla="*/ 3769073 w 4572002"/>
                <a:gd name="connsiteY358" fmla="*/ 24486 h 6858002"/>
                <a:gd name="connsiteX359" fmla="*/ 3766810 w 4572002"/>
                <a:gd name="connsiteY359" fmla="*/ 74129 h 6858002"/>
                <a:gd name="connsiteX360" fmla="*/ 3772734 w 4572002"/>
                <a:gd name="connsiteY360" fmla="*/ 125861 h 6858002"/>
                <a:gd name="connsiteX361" fmla="*/ 3777129 w 4572002"/>
                <a:gd name="connsiteY361" fmla="*/ 153387 h 6858002"/>
                <a:gd name="connsiteX362" fmla="*/ 3785402 w 4572002"/>
                <a:gd name="connsiteY362" fmla="*/ 228944 h 6858002"/>
                <a:gd name="connsiteX363" fmla="*/ 3780943 w 4572002"/>
                <a:gd name="connsiteY363" fmla="*/ 177271 h 6858002"/>
                <a:gd name="connsiteX364" fmla="*/ 3777129 w 4572002"/>
                <a:gd name="connsiteY364" fmla="*/ 153387 h 6858002"/>
                <a:gd name="connsiteX365" fmla="*/ 3776930 w 4572002"/>
                <a:gd name="connsiteY365" fmla="*/ 151569 h 6858002"/>
                <a:gd name="connsiteX366" fmla="*/ 3766811 w 4572002"/>
                <a:gd name="connsiteY366" fmla="*/ 74129 h 6858002"/>
                <a:gd name="connsiteX367" fmla="*/ 3766492 w 4572002"/>
                <a:gd name="connsiteY367" fmla="*/ 0 h 6858002"/>
                <a:gd name="connsiteX368" fmla="*/ 4230600 w 4572002"/>
                <a:gd name="connsiteY368" fmla="*/ 0 h 6858002"/>
                <a:gd name="connsiteX369" fmla="*/ 4229473 w 4572002"/>
                <a:gd name="connsiteY369" fmla="*/ 2817 h 6858002"/>
                <a:gd name="connsiteX370" fmla="*/ 4215375 w 4572002"/>
                <a:gd name="connsiteY370" fmla="*/ 63587 h 6858002"/>
                <a:gd name="connsiteX371" fmla="*/ 4201468 w 4572002"/>
                <a:gd name="connsiteY371" fmla="*/ 176939 h 6858002"/>
                <a:gd name="connsiteX372" fmla="*/ 4193466 w 4572002"/>
                <a:gd name="connsiteY372" fmla="*/ 200182 h 6858002"/>
                <a:gd name="connsiteX373" fmla="*/ 4155554 w 4572002"/>
                <a:gd name="connsiteY373" fmla="*/ 340774 h 6858002"/>
                <a:gd name="connsiteX374" fmla="*/ 4156319 w 4572002"/>
                <a:gd name="connsiteY374" fmla="*/ 453364 h 6858002"/>
                <a:gd name="connsiteX375" fmla="*/ 4158033 w 4572002"/>
                <a:gd name="connsiteY375" fmla="*/ 462126 h 6858002"/>
                <a:gd name="connsiteX376" fmla="*/ 4170605 w 4572002"/>
                <a:gd name="connsiteY376" fmla="*/ 505182 h 6858002"/>
                <a:gd name="connsiteX377" fmla="*/ 4167177 w 4572002"/>
                <a:gd name="connsiteY377" fmla="*/ 571860 h 6858002"/>
                <a:gd name="connsiteX378" fmla="*/ 4149840 w 4572002"/>
                <a:gd name="connsiteY378" fmla="*/ 617772 h 6858002"/>
                <a:gd name="connsiteX379" fmla="*/ 4149078 w 4572002"/>
                <a:gd name="connsiteY379" fmla="*/ 674923 h 6858002"/>
                <a:gd name="connsiteX380" fmla="*/ 4159937 w 4572002"/>
                <a:gd name="connsiteY380" fmla="*/ 740268 h 6858002"/>
                <a:gd name="connsiteX381" fmla="*/ 4162223 w 4572002"/>
                <a:gd name="connsiteY381" fmla="*/ 769605 h 6858002"/>
                <a:gd name="connsiteX382" fmla="*/ 4184703 w 4572002"/>
                <a:gd name="connsiteY382" fmla="*/ 850189 h 6858002"/>
                <a:gd name="connsiteX383" fmla="*/ 4179179 w 4572002"/>
                <a:gd name="connsiteY383" fmla="*/ 898198 h 6858002"/>
                <a:gd name="connsiteX384" fmla="*/ 4164319 w 4572002"/>
                <a:gd name="connsiteY384" fmla="*/ 945444 h 6858002"/>
                <a:gd name="connsiteX385" fmla="*/ 4150030 w 4572002"/>
                <a:gd name="connsiteY385" fmla="*/ 975733 h 6858002"/>
                <a:gd name="connsiteX386" fmla="*/ 4139934 w 4572002"/>
                <a:gd name="connsiteY386" fmla="*/ 1036887 h 6858002"/>
                <a:gd name="connsiteX387" fmla="*/ 4141458 w 4572002"/>
                <a:gd name="connsiteY387" fmla="*/ 1048125 h 6858002"/>
                <a:gd name="connsiteX388" fmla="*/ 4154032 w 4572002"/>
                <a:gd name="connsiteY388" fmla="*/ 1230633 h 6858002"/>
                <a:gd name="connsiteX389" fmla="*/ 4174225 w 4572002"/>
                <a:gd name="connsiteY389" fmla="*/ 1303024 h 6858002"/>
                <a:gd name="connsiteX390" fmla="*/ 4176701 w 4572002"/>
                <a:gd name="connsiteY390" fmla="*/ 1318456 h 6858002"/>
                <a:gd name="connsiteX391" fmla="*/ 4199372 w 4572002"/>
                <a:gd name="connsiteY391" fmla="*/ 1472575 h 6858002"/>
                <a:gd name="connsiteX392" fmla="*/ 4200325 w 4572002"/>
                <a:gd name="connsiteY392" fmla="*/ 1489720 h 6858002"/>
                <a:gd name="connsiteX393" fmla="*/ 4196324 w 4572002"/>
                <a:gd name="connsiteY393" fmla="*/ 1537537 h 6858002"/>
                <a:gd name="connsiteX394" fmla="*/ 4237474 w 4572002"/>
                <a:gd name="connsiteY394" fmla="*/ 1650317 h 6858002"/>
                <a:gd name="connsiteX395" fmla="*/ 4251572 w 4572002"/>
                <a:gd name="connsiteY395" fmla="*/ 1763287 h 6858002"/>
                <a:gd name="connsiteX396" fmla="*/ 4251380 w 4572002"/>
                <a:gd name="connsiteY396" fmla="*/ 1825393 h 6858002"/>
                <a:gd name="connsiteX397" fmla="*/ 4261478 w 4572002"/>
                <a:gd name="connsiteY397" fmla="*/ 1869780 h 6858002"/>
                <a:gd name="connsiteX398" fmla="*/ 4292149 w 4572002"/>
                <a:gd name="connsiteY398" fmla="*/ 1978940 h 6858002"/>
                <a:gd name="connsiteX399" fmla="*/ 4296911 w 4572002"/>
                <a:gd name="connsiteY399" fmla="*/ 2030378 h 6858002"/>
                <a:gd name="connsiteX400" fmla="*/ 4307201 w 4572002"/>
                <a:gd name="connsiteY400" fmla="*/ 2085054 h 6858002"/>
                <a:gd name="connsiteX401" fmla="*/ 4353302 w 4572002"/>
                <a:gd name="connsiteY401" fmla="*/ 2220312 h 6858002"/>
                <a:gd name="connsiteX402" fmla="*/ 4350636 w 4572002"/>
                <a:gd name="connsiteY402" fmla="*/ 2330806 h 6858002"/>
                <a:gd name="connsiteX403" fmla="*/ 4351206 w 4572002"/>
                <a:gd name="connsiteY403" fmla="*/ 2401292 h 6858002"/>
                <a:gd name="connsiteX404" fmla="*/ 4366446 w 4572002"/>
                <a:gd name="connsiteY404" fmla="*/ 2485307 h 6858002"/>
                <a:gd name="connsiteX405" fmla="*/ 4388736 w 4572002"/>
                <a:gd name="connsiteY405" fmla="*/ 2554079 h 6858002"/>
                <a:gd name="connsiteX406" fmla="*/ 4406453 w 4572002"/>
                <a:gd name="connsiteY406" fmla="*/ 2649143 h 6858002"/>
                <a:gd name="connsiteX407" fmla="*/ 4440554 w 4572002"/>
                <a:gd name="connsiteY407" fmla="*/ 2743826 h 6858002"/>
                <a:gd name="connsiteX408" fmla="*/ 4466653 w 4572002"/>
                <a:gd name="connsiteY408" fmla="*/ 2809930 h 6858002"/>
                <a:gd name="connsiteX409" fmla="*/ 4489705 w 4572002"/>
                <a:gd name="connsiteY409" fmla="*/ 2901943 h 6858002"/>
                <a:gd name="connsiteX410" fmla="*/ 4505897 w 4572002"/>
                <a:gd name="connsiteY410" fmla="*/ 3042728 h 6858002"/>
                <a:gd name="connsiteX411" fmla="*/ 4507613 w 4572002"/>
                <a:gd name="connsiteY411" fmla="*/ 3107500 h 6858002"/>
                <a:gd name="connsiteX412" fmla="*/ 4545521 w 4572002"/>
                <a:gd name="connsiteY412" fmla="*/ 3209993 h 6858002"/>
                <a:gd name="connsiteX413" fmla="*/ 4563811 w 4572002"/>
                <a:gd name="connsiteY413" fmla="*/ 3253809 h 6858002"/>
                <a:gd name="connsiteX414" fmla="*/ 4548570 w 4572002"/>
                <a:gd name="connsiteY414" fmla="*/ 3293244 h 6858002"/>
                <a:gd name="connsiteX415" fmla="*/ 4531043 w 4572002"/>
                <a:gd name="connsiteY415" fmla="*/ 3318771 h 6858002"/>
                <a:gd name="connsiteX416" fmla="*/ 4545904 w 4572002"/>
                <a:gd name="connsiteY416" fmla="*/ 3399546 h 6858002"/>
                <a:gd name="connsiteX417" fmla="*/ 4561524 w 4572002"/>
                <a:gd name="connsiteY417" fmla="*/ 3485275 h 6858002"/>
                <a:gd name="connsiteX418" fmla="*/ 4572002 w 4572002"/>
                <a:gd name="connsiteY418" fmla="*/ 3546617 h 6858002"/>
                <a:gd name="connsiteX419" fmla="*/ 4563620 w 4572002"/>
                <a:gd name="connsiteY419" fmla="*/ 3623201 h 6858002"/>
                <a:gd name="connsiteX420" fmla="*/ 4560192 w 4572002"/>
                <a:gd name="connsiteY420" fmla="*/ 3683591 h 6858002"/>
                <a:gd name="connsiteX421" fmla="*/ 4550476 w 4572002"/>
                <a:gd name="connsiteY421" fmla="*/ 3732361 h 6858002"/>
                <a:gd name="connsiteX422" fmla="*/ 4544759 w 4572002"/>
                <a:gd name="connsiteY422" fmla="*/ 3749506 h 6858002"/>
                <a:gd name="connsiteX423" fmla="*/ 4500182 w 4572002"/>
                <a:gd name="connsiteY423" fmla="*/ 3885338 h 6858002"/>
                <a:gd name="connsiteX424" fmla="*/ 4464557 w 4572002"/>
                <a:gd name="connsiteY424" fmla="*/ 4030503 h 6858002"/>
                <a:gd name="connsiteX425" fmla="*/ 4487039 w 4572002"/>
                <a:gd name="connsiteY425" fmla="*/ 4124614 h 6858002"/>
                <a:gd name="connsiteX426" fmla="*/ 4486656 w 4572002"/>
                <a:gd name="connsiteY426" fmla="*/ 4159667 h 6858002"/>
                <a:gd name="connsiteX427" fmla="*/ 4491801 w 4572002"/>
                <a:gd name="connsiteY427" fmla="*/ 4320837 h 6858002"/>
                <a:gd name="connsiteX428" fmla="*/ 4497325 w 4572002"/>
                <a:gd name="connsiteY428" fmla="*/ 4349222 h 6858002"/>
                <a:gd name="connsiteX429" fmla="*/ 4474653 w 4572002"/>
                <a:gd name="connsiteY429" fmla="*/ 4502579 h 6858002"/>
                <a:gd name="connsiteX430" fmla="*/ 4470844 w 4572002"/>
                <a:gd name="connsiteY430" fmla="*/ 4558207 h 6858002"/>
                <a:gd name="connsiteX431" fmla="*/ 4464557 w 4572002"/>
                <a:gd name="connsiteY431" fmla="*/ 4609452 h 6858002"/>
                <a:gd name="connsiteX432" fmla="*/ 4463033 w 4572002"/>
                <a:gd name="connsiteY432" fmla="*/ 4681083 h 6858002"/>
                <a:gd name="connsiteX433" fmla="*/ 4465891 w 4572002"/>
                <a:gd name="connsiteY433" fmla="*/ 4755381 h 6858002"/>
                <a:gd name="connsiteX434" fmla="*/ 4465319 w 4572002"/>
                <a:gd name="connsiteY434" fmla="*/ 4838250 h 6858002"/>
                <a:gd name="connsiteX435" fmla="*/ 4460367 w 4572002"/>
                <a:gd name="connsiteY435" fmla="*/ 4871019 h 6858002"/>
                <a:gd name="connsiteX436" fmla="*/ 4463795 w 4572002"/>
                <a:gd name="connsiteY436" fmla="*/ 4959602 h 6858002"/>
                <a:gd name="connsiteX437" fmla="*/ 4458082 w 4572002"/>
                <a:gd name="connsiteY437" fmla="*/ 5006086 h 6858002"/>
                <a:gd name="connsiteX438" fmla="*/ 4456937 w 4572002"/>
                <a:gd name="connsiteY438" fmla="*/ 5082670 h 6858002"/>
                <a:gd name="connsiteX439" fmla="*/ 4455603 w 4572002"/>
                <a:gd name="connsiteY439" fmla="*/ 5107627 h 6858002"/>
                <a:gd name="connsiteX440" fmla="*/ 4454840 w 4572002"/>
                <a:gd name="connsiteY440" fmla="*/ 5129916 h 6858002"/>
                <a:gd name="connsiteX441" fmla="*/ 4470464 w 4572002"/>
                <a:gd name="connsiteY441" fmla="*/ 5206308 h 6858002"/>
                <a:gd name="connsiteX442" fmla="*/ 4471415 w 4572002"/>
                <a:gd name="connsiteY442" fmla="*/ 5274129 h 6858002"/>
                <a:gd name="connsiteX443" fmla="*/ 4483990 w 4572002"/>
                <a:gd name="connsiteY443" fmla="*/ 5393005 h 6858002"/>
                <a:gd name="connsiteX444" fmla="*/ 4479607 w 4572002"/>
                <a:gd name="connsiteY444" fmla="*/ 5419295 h 6858002"/>
                <a:gd name="connsiteX445" fmla="*/ 4477894 w 4572002"/>
                <a:gd name="connsiteY445" fmla="*/ 5501594 h 6858002"/>
                <a:gd name="connsiteX446" fmla="*/ 4476560 w 4572002"/>
                <a:gd name="connsiteY446" fmla="*/ 5548460 h 6858002"/>
                <a:gd name="connsiteX447" fmla="*/ 4485703 w 4572002"/>
                <a:gd name="connsiteY447" fmla="*/ 5606372 h 6858002"/>
                <a:gd name="connsiteX448" fmla="*/ 4505134 w 4572002"/>
                <a:gd name="connsiteY448" fmla="*/ 5706959 h 6858002"/>
                <a:gd name="connsiteX449" fmla="*/ 4508183 w 4572002"/>
                <a:gd name="connsiteY449" fmla="*/ 5733440 h 6858002"/>
                <a:gd name="connsiteX450" fmla="*/ 4517519 w 4572002"/>
                <a:gd name="connsiteY450" fmla="*/ 5781830 h 6858002"/>
                <a:gd name="connsiteX451" fmla="*/ 4519234 w 4572002"/>
                <a:gd name="connsiteY451" fmla="*/ 5790592 h 6858002"/>
                <a:gd name="connsiteX452" fmla="*/ 4542855 w 4572002"/>
                <a:gd name="connsiteY452" fmla="*/ 5864318 h 6858002"/>
                <a:gd name="connsiteX453" fmla="*/ 4544759 w 4572002"/>
                <a:gd name="connsiteY453" fmla="*/ 5902610 h 6858002"/>
                <a:gd name="connsiteX454" fmla="*/ 4544951 w 4572002"/>
                <a:gd name="connsiteY454" fmla="*/ 6012723 h 6858002"/>
                <a:gd name="connsiteX455" fmla="*/ 4541332 w 4572002"/>
                <a:gd name="connsiteY455" fmla="*/ 6059397 h 6858002"/>
                <a:gd name="connsiteX456" fmla="*/ 4527426 w 4572002"/>
                <a:gd name="connsiteY456" fmla="*/ 6171605 h 6858002"/>
                <a:gd name="connsiteX457" fmla="*/ 4520568 w 4572002"/>
                <a:gd name="connsiteY457" fmla="*/ 6242093 h 6858002"/>
                <a:gd name="connsiteX458" fmla="*/ 4509706 w 4572002"/>
                <a:gd name="connsiteY458" fmla="*/ 6323058 h 6858002"/>
                <a:gd name="connsiteX459" fmla="*/ 4502848 w 4572002"/>
                <a:gd name="connsiteY459" fmla="*/ 6415833 h 6858002"/>
                <a:gd name="connsiteX460" fmla="*/ 4482084 w 4572002"/>
                <a:gd name="connsiteY460" fmla="*/ 6584812 h 6858002"/>
                <a:gd name="connsiteX461" fmla="*/ 4460557 w 4572002"/>
                <a:gd name="connsiteY461" fmla="*/ 6748458 h 6858002"/>
                <a:gd name="connsiteX462" fmla="*/ 4441507 w 4572002"/>
                <a:gd name="connsiteY462" fmla="*/ 6815516 h 6858002"/>
                <a:gd name="connsiteX463" fmla="*/ 4431806 w 4572002"/>
                <a:gd name="connsiteY463" fmla="*/ 6858001 h 6858002"/>
                <a:gd name="connsiteX464" fmla="*/ 4259554 w 4572002"/>
                <a:gd name="connsiteY464" fmla="*/ 6858001 h 6858002"/>
                <a:gd name="connsiteX465" fmla="*/ 4259554 w 4572002"/>
                <a:gd name="connsiteY465" fmla="*/ 6858002 h 6858002"/>
                <a:gd name="connsiteX466" fmla="*/ 0 w 4572002"/>
                <a:gd name="connsiteY466" fmla="*/ 6858002 h 6858002"/>
                <a:gd name="connsiteX467" fmla="*/ 0 w 4572002"/>
                <a:gd name="connsiteY467" fmla="*/ 2 h 6858002"/>
                <a:gd name="connsiteX468" fmla="*/ 3766492 w 4572002"/>
                <a:gd name="connsiteY468" fmla="*/ 1 h 6858002"/>
                <a:gd name="connsiteX469" fmla="*/ 3769210 w 4572002"/>
                <a:gd name="connsiteY469"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4572002" h="6858002">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45230" y="1459073"/>
                  </a:moveTo>
                  <a:lnTo>
                    <a:pt x="3745229" y="1459074"/>
                  </a:lnTo>
                  <a:lnTo>
                    <a:pt x="3736012" y="1481572"/>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6" name="Group 15">
              <a:extLst>
                <a:ext uri="{FF2B5EF4-FFF2-40B4-BE49-F238E27FC236}">
                  <a16:creationId xmlns:a16="http://schemas.microsoft.com/office/drawing/2014/main" id="{CF5C946F-9C05-38C1-609C-4B880AC8E1B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2"/>
              <a:chOff x="3697284" y="-1"/>
              <a:chExt cx="884241" cy="6858002"/>
            </a:xfrm>
          </p:grpSpPr>
          <p:grpSp>
            <p:nvGrpSpPr>
              <p:cNvPr id="28" name="Group 27">
                <a:extLst>
                  <a:ext uri="{FF2B5EF4-FFF2-40B4-BE49-F238E27FC236}">
                    <a16:creationId xmlns:a16="http://schemas.microsoft.com/office/drawing/2014/main" id="{25B0A12C-E279-301D-5AE5-13A4347F9D1E}"/>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solidFill>
                <a:srgbClr val="FFFFFF"/>
              </a:solidFill>
              <a:effectLst/>
            </p:grpSpPr>
            <p:sp>
              <p:nvSpPr>
                <p:cNvPr id="29" name="Freeform: Shape 28">
                  <a:extLst>
                    <a:ext uri="{FF2B5EF4-FFF2-40B4-BE49-F238E27FC236}">
                      <a16:creationId xmlns:a16="http://schemas.microsoft.com/office/drawing/2014/main" id="{D7A9D376-3324-7EBE-8A4C-267A504289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Freeform: Shape 21">
                  <a:extLst>
                    <a:ext uri="{FF2B5EF4-FFF2-40B4-BE49-F238E27FC236}">
                      <a16:creationId xmlns:a16="http://schemas.microsoft.com/office/drawing/2014/main" id="{77E5FF26-4B68-C614-3850-BBBF922C83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8" name="Group 17">
                <a:extLst>
                  <a:ext uri="{FF2B5EF4-FFF2-40B4-BE49-F238E27FC236}">
                    <a16:creationId xmlns:a16="http://schemas.microsoft.com/office/drawing/2014/main" id="{36477834-5397-8167-72D2-2050452BB0A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0"/>
                <a:ext cx="884241" cy="6858001"/>
                <a:chOff x="3697284" y="-1"/>
                <a:chExt cx="884241" cy="6858001"/>
              </a:xfrm>
              <a:blipFill>
                <a:blip r:embed="rId3">
                  <a:alphaModFix amt="57000"/>
                </a:blip>
                <a:tile tx="0" ty="0" sx="100000" sy="100000" flip="none" algn="tl"/>
              </a:blipFill>
              <a:effectLst/>
            </p:grpSpPr>
            <p:sp>
              <p:nvSpPr>
                <p:cNvPr id="30" name="Freeform: Shape 29">
                  <a:extLst>
                    <a:ext uri="{FF2B5EF4-FFF2-40B4-BE49-F238E27FC236}">
                      <a16:creationId xmlns:a16="http://schemas.microsoft.com/office/drawing/2014/main" id="{ECF22414-51C4-B041-EE90-5415FA4713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Freeform: Shape 19">
                  <a:extLst>
                    <a:ext uri="{FF2B5EF4-FFF2-40B4-BE49-F238E27FC236}">
                      <a16:creationId xmlns:a16="http://schemas.microsoft.com/office/drawing/2014/main" id="{2206BE86-657C-1B5F-B8D1-D086066ECD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grpSp>
      <p:pic>
        <p:nvPicPr>
          <p:cNvPr id="3" name="Picture Placeholder 5">
            <a:extLst>
              <a:ext uri="{FF2B5EF4-FFF2-40B4-BE49-F238E27FC236}">
                <a16:creationId xmlns:a16="http://schemas.microsoft.com/office/drawing/2014/main" id="{D44CC56B-3B07-3193-0929-A25A3B5BB26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5999" y="672481"/>
            <a:ext cx="8107406" cy="5513037"/>
          </a:xfrm>
          <a:prstGeom prst="rect">
            <a:avLst/>
          </a:prstGeom>
        </p:spPr>
      </p:pic>
      <p:sp>
        <p:nvSpPr>
          <p:cNvPr id="4" name="Oval 3">
            <a:extLst>
              <a:ext uri="{FF2B5EF4-FFF2-40B4-BE49-F238E27FC236}">
                <a16:creationId xmlns:a16="http://schemas.microsoft.com/office/drawing/2014/main" id="{AB48BCC1-A914-061D-9D37-488537521970}"/>
              </a:ext>
            </a:extLst>
          </p:cNvPr>
          <p:cNvSpPr/>
          <p:nvPr/>
        </p:nvSpPr>
        <p:spPr>
          <a:xfrm>
            <a:off x="2452576" y="804128"/>
            <a:ext cx="1177446" cy="438411"/>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14214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Placeholder 5">
            <a:extLst>
              <a:ext uri="{FF2B5EF4-FFF2-40B4-BE49-F238E27FC236}">
                <a16:creationId xmlns:a16="http://schemas.microsoft.com/office/drawing/2014/main" id="{609F7198-B8C5-746D-6DB1-8322FAD2D97C}"/>
              </a:ext>
            </a:extLst>
          </p:cNvPr>
          <p:cNvPicPr>
            <a:picLocks noChangeAspect="1"/>
          </p:cNvPicPr>
          <p:nvPr/>
        </p:nvPicPr>
        <p:blipFill>
          <a:blip r:embed="rId3">
            <a:extLst>
              <a:ext uri="{28A0092B-C50C-407E-A947-70E740481C1C}">
                <a14:useLocalDpi xmlns:a14="http://schemas.microsoft.com/office/drawing/2010/main" val="0"/>
              </a:ext>
            </a:extLst>
          </a:blip>
          <a:srcRect t="6552" b="35319"/>
          <a:stretch>
            <a:fillRect/>
          </a:stretch>
        </p:blipFill>
        <p:spPr>
          <a:xfrm>
            <a:off x="811843" y="457200"/>
            <a:ext cx="10568313" cy="5943600"/>
          </a:xfrm>
          <a:prstGeom prst="rect">
            <a:avLst/>
          </a:prstGeom>
        </p:spPr>
      </p:pic>
    </p:spTree>
    <p:extLst>
      <p:ext uri="{BB962C8B-B14F-4D97-AF65-F5344CB8AC3E}">
        <p14:creationId xmlns:p14="http://schemas.microsoft.com/office/powerpoint/2010/main" val="22595926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Freeform: Shape 117">
            <a:extLst>
              <a:ext uri="{FF2B5EF4-FFF2-40B4-BE49-F238E27FC236}">
                <a16:creationId xmlns:a16="http://schemas.microsoft.com/office/drawing/2014/main" id="{86F45BF0-E9CB-2F4C-13F4-BD53ED34201E}"/>
              </a:ext>
            </a:extLst>
          </p:cNvPr>
          <p:cNvSpPr/>
          <p:nvPr/>
        </p:nvSpPr>
        <p:spPr>
          <a:xfrm>
            <a:off x="1" y="0"/>
            <a:ext cx="5024062" cy="6858208"/>
          </a:xfrm>
          <a:custGeom>
            <a:avLst/>
            <a:gdLst>
              <a:gd name="connsiteX0" fmla="*/ 0 w 1356788"/>
              <a:gd name="connsiteY0" fmla="*/ 0 h 1377696"/>
              <a:gd name="connsiteX1" fmla="*/ 0 w 1356788"/>
              <a:gd name="connsiteY1" fmla="*/ 1377696 h 1377696"/>
              <a:gd name="connsiteX2" fmla="*/ 358521 w 1356788"/>
              <a:gd name="connsiteY2" fmla="*/ 1377696 h 1377696"/>
              <a:gd name="connsiteX3" fmla="*/ 1266635 w 1356788"/>
              <a:gd name="connsiteY3" fmla="*/ 469583 h 1377696"/>
              <a:gd name="connsiteX4" fmla="*/ 1266635 w 1356788"/>
              <a:gd name="connsiteY4" fmla="*/ 32480 h 1377696"/>
              <a:gd name="connsiteX5" fmla="*/ 1234154 w 1356788"/>
              <a:gd name="connsiteY5" fmla="*/ 0 h 1377696"/>
              <a:gd name="connsiteX6" fmla="*/ 0 w 1356788"/>
              <a:gd name="connsiteY6" fmla="*/ 0 h 1377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6788" h="1377696">
                <a:moveTo>
                  <a:pt x="0" y="0"/>
                </a:moveTo>
                <a:lnTo>
                  <a:pt x="0" y="1377696"/>
                </a:lnTo>
                <a:lnTo>
                  <a:pt x="358521" y="1377696"/>
                </a:lnTo>
                <a:lnTo>
                  <a:pt x="1266635" y="469583"/>
                </a:lnTo>
                <a:cubicBezTo>
                  <a:pt x="1386840" y="349377"/>
                  <a:pt x="1386840" y="152686"/>
                  <a:pt x="1266635" y="32480"/>
                </a:cubicBezTo>
                <a:lnTo>
                  <a:pt x="1234154" y="0"/>
                </a:lnTo>
                <a:lnTo>
                  <a:pt x="0" y="0"/>
                </a:lnTo>
                <a:close/>
              </a:path>
            </a:pathLst>
          </a:custGeom>
          <a:solidFill>
            <a:schemeClr val="accent2"/>
          </a:solidFill>
          <a:ln w="9525" cap="flat">
            <a:noFill/>
            <a:prstDash val="solid"/>
            <a:miter/>
          </a:ln>
        </p:spPr>
        <p:txBody>
          <a:bodyPr rtlCol="0" anchor="ctr"/>
          <a:lstStyle/>
          <a:p>
            <a:endParaRPr lang="en-US" dirty="0"/>
          </a:p>
        </p:txBody>
      </p:sp>
      <p:sp>
        <p:nvSpPr>
          <p:cNvPr id="3709" name="Freeform: Shape 3708">
            <a:extLst>
              <a:ext uri="{FF2B5EF4-FFF2-40B4-BE49-F238E27FC236}">
                <a16:creationId xmlns:a16="http://schemas.microsoft.com/office/drawing/2014/main" id="{FF1C3203-6451-2242-7CB3-633018E9EA7C}"/>
              </a:ext>
            </a:extLst>
          </p:cNvPr>
          <p:cNvSpPr/>
          <p:nvPr/>
        </p:nvSpPr>
        <p:spPr>
          <a:xfrm>
            <a:off x="487532" y="4340228"/>
            <a:ext cx="3067794" cy="2517772"/>
          </a:xfrm>
          <a:custGeom>
            <a:avLst/>
            <a:gdLst>
              <a:gd name="connsiteX0" fmla="*/ 0 w 616267"/>
              <a:gd name="connsiteY0" fmla="*/ 505778 h 505777"/>
              <a:gd name="connsiteX1" fmla="*/ 616268 w 616267"/>
              <a:gd name="connsiteY1" fmla="*/ 505778 h 505777"/>
              <a:gd name="connsiteX2" fmla="*/ 544259 w 616267"/>
              <a:gd name="connsiteY2" fmla="*/ 433768 h 505777"/>
              <a:gd name="connsiteX3" fmla="*/ 448913 w 616267"/>
              <a:gd name="connsiteY3" fmla="*/ 144399 h 505777"/>
              <a:gd name="connsiteX4" fmla="*/ 449389 w 616267"/>
              <a:gd name="connsiteY4" fmla="*/ 141160 h 505777"/>
              <a:gd name="connsiteX5" fmla="*/ 505016 w 616267"/>
              <a:gd name="connsiteY5" fmla="*/ 952 h 505777"/>
              <a:gd name="connsiteX6" fmla="*/ 505492 w 616267"/>
              <a:gd name="connsiteY6" fmla="*/ 286 h 505777"/>
              <a:gd name="connsiteX7" fmla="*/ 505682 w 616267"/>
              <a:gd name="connsiteY7" fmla="*/ 0 h 505777"/>
              <a:gd name="connsiteX8" fmla="*/ 485966 w 616267"/>
              <a:gd name="connsiteY8" fmla="*/ 19717 h 505777"/>
              <a:gd name="connsiteX9" fmla="*/ 485775 w 616267"/>
              <a:gd name="connsiteY9" fmla="*/ 19907 h 505777"/>
              <a:gd name="connsiteX10" fmla="*/ 2000 w 616267"/>
              <a:gd name="connsiteY10" fmla="*/ 503682 h 505777"/>
              <a:gd name="connsiteX11" fmla="*/ 0 w 616267"/>
              <a:gd name="connsiteY11" fmla="*/ 505778 h 505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6267" h="505777">
                <a:moveTo>
                  <a:pt x="0" y="505778"/>
                </a:moveTo>
                <a:lnTo>
                  <a:pt x="616268" y="505778"/>
                </a:lnTo>
                <a:lnTo>
                  <a:pt x="544259" y="433768"/>
                </a:lnTo>
                <a:cubicBezTo>
                  <a:pt x="465772" y="355283"/>
                  <a:pt x="433959" y="246983"/>
                  <a:pt x="448913" y="144399"/>
                </a:cubicBezTo>
                <a:cubicBezTo>
                  <a:pt x="449104" y="143351"/>
                  <a:pt x="449199" y="142208"/>
                  <a:pt x="449389" y="141160"/>
                </a:cubicBezTo>
                <a:cubicBezTo>
                  <a:pt x="457009" y="91726"/>
                  <a:pt x="475583" y="43625"/>
                  <a:pt x="505016" y="952"/>
                </a:cubicBezTo>
                <a:cubicBezTo>
                  <a:pt x="505206" y="667"/>
                  <a:pt x="505301" y="476"/>
                  <a:pt x="505492" y="286"/>
                </a:cubicBezTo>
                <a:cubicBezTo>
                  <a:pt x="505587" y="190"/>
                  <a:pt x="505587" y="95"/>
                  <a:pt x="505682" y="0"/>
                </a:cubicBezTo>
                <a:lnTo>
                  <a:pt x="485966" y="19717"/>
                </a:lnTo>
                <a:cubicBezTo>
                  <a:pt x="485870" y="19812"/>
                  <a:pt x="485870" y="19812"/>
                  <a:pt x="485775" y="19907"/>
                </a:cubicBezTo>
                <a:lnTo>
                  <a:pt x="2000" y="503682"/>
                </a:lnTo>
                <a:lnTo>
                  <a:pt x="0" y="505778"/>
                </a:lnTo>
                <a:close/>
              </a:path>
            </a:pathLst>
          </a:custGeom>
          <a:solidFill>
            <a:schemeClr val="accent2"/>
          </a:solidFill>
          <a:ln w="9525" cap="flat">
            <a:solidFill>
              <a:schemeClr val="accent1">
                <a:lumMod val="40000"/>
                <a:lumOff val="60000"/>
              </a:schemeClr>
            </a:solidFill>
            <a:prstDash val="solid"/>
            <a:miter/>
          </a:ln>
        </p:spPr>
        <p:txBody>
          <a:bodyPr rtlCol="0" anchor="ctr"/>
          <a:lstStyle/>
          <a:p>
            <a:endParaRPr lang="en-US" dirty="0"/>
          </a:p>
        </p:txBody>
      </p:sp>
      <p:sp>
        <p:nvSpPr>
          <p:cNvPr id="3708" name="Freeform: Shape 3707">
            <a:extLst>
              <a:ext uri="{FF2B5EF4-FFF2-40B4-BE49-F238E27FC236}">
                <a16:creationId xmlns:a16="http://schemas.microsoft.com/office/drawing/2014/main" id="{81007F66-ED0C-D7AA-10D8-2AC0E1412A94}"/>
              </a:ext>
            </a:extLst>
          </p:cNvPr>
          <p:cNvSpPr/>
          <p:nvPr/>
        </p:nvSpPr>
        <p:spPr>
          <a:xfrm>
            <a:off x="0" y="0"/>
            <a:ext cx="4530903" cy="6867691"/>
          </a:xfrm>
          <a:custGeom>
            <a:avLst/>
            <a:gdLst>
              <a:gd name="connsiteX0" fmla="*/ 0 w 1176385"/>
              <a:gd name="connsiteY0" fmla="*/ 1378077 h 1379601"/>
              <a:gd name="connsiteX1" fmla="*/ 273749 w 1176385"/>
              <a:gd name="connsiteY1" fmla="*/ 1378077 h 1379601"/>
              <a:gd name="connsiteX2" fmla="*/ 272225 w 1176385"/>
              <a:gd name="connsiteY2" fmla="*/ 1379601 h 1379601"/>
              <a:gd name="connsiteX3" fmla="*/ 273463 w 1176385"/>
              <a:gd name="connsiteY3" fmla="*/ 1379601 h 1379601"/>
              <a:gd name="connsiteX4" fmla="*/ 274987 w 1176385"/>
              <a:gd name="connsiteY4" fmla="*/ 1378077 h 1379601"/>
              <a:gd name="connsiteX5" fmla="*/ 275463 w 1176385"/>
              <a:gd name="connsiteY5" fmla="*/ 1377601 h 1379601"/>
              <a:gd name="connsiteX6" fmla="*/ 777716 w 1176385"/>
              <a:gd name="connsiteY6" fmla="*/ 874109 h 1379601"/>
              <a:gd name="connsiteX7" fmla="*/ 978884 w 1176385"/>
              <a:gd name="connsiteY7" fmla="*/ 672560 h 1379601"/>
              <a:gd name="connsiteX8" fmla="*/ 978884 w 1176385"/>
              <a:gd name="connsiteY8" fmla="*/ 672656 h 1379601"/>
              <a:gd name="connsiteX9" fmla="*/ 973360 w 1176385"/>
              <a:gd name="connsiteY9" fmla="*/ 678371 h 1379601"/>
              <a:gd name="connsiteX10" fmla="*/ 953929 w 1176385"/>
              <a:gd name="connsiteY10" fmla="*/ 697802 h 1379601"/>
              <a:gd name="connsiteX11" fmla="*/ 954024 w 1176385"/>
              <a:gd name="connsiteY11" fmla="*/ 697897 h 1379601"/>
              <a:gd name="connsiteX12" fmla="*/ 1086231 w 1176385"/>
              <a:gd name="connsiteY12" fmla="*/ 565690 h 1379601"/>
              <a:gd name="connsiteX13" fmla="*/ 1086231 w 1176385"/>
              <a:gd name="connsiteY13" fmla="*/ 128588 h 1379601"/>
              <a:gd name="connsiteX14" fmla="*/ 958977 w 1176385"/>
              <a:gd name="connsiteY14" fmla="*/ 1333 h 1379601"/>
              <a:gd name="connsiteX15" fmla="*/ 956024 w 1176385"/>
              <a:gd name="connsiteY15" fmla="*/ 476 h 1379601"/>
              <a:gd name="connsiteX16" fmla="*/ 954500 w 1176385"/>
              <a:gd name="connsiteY16" fmla="*/ 0 h 1379601"/>
              <a:gd name="connsiteX17" fmla="*/ 2191 w 1176385"/>
              <a:gd name="connsiteY17" fmla="*/ 0 h 1379601"/>
              <a:gd name="connsiteX18" fmla="*/ 2191 w 1176385"/>
              <a:gd name="connsiteY18" fmla="*/ 476 h 1379601"/>
              <a:gd name="connsiteX19" fmla="*/ 95 w 1176385"/>
              <a:gd name="connsiteY19" fmla="*/ 476 h 1379601"/>
              <a:gd name="connsiteX20" fmla="*/ 95 w 1176385"/>
              <a:gd name="connsiteY20" fmla="*/ 1378077 h 1379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76385" h="1379601">
                <a:moveTo>
                  <a:pt x="0" y="1378077"/>
                </a:moveTo>
                <a:lnTo>
                  <a:pt x="273749" y="1378077"/>
                </a:lnTo>
                <a:lnTo>
                  <a:pt x="272225" y="1379601"/>
                </a:lnTo>
                <a:lnTo>
                  <a:pt x="273463" y="1379601"/>
                </a:lnTo>
                <a:cubicBezTo>
                  <a:pt x="273939" y="1379125"/>
                  <a:pt x="274415" y="1378649"/>
                  <a:pt x="274987" y="1378077"/>
                </a:cubicBezTo>
                <a:cubicBezTo>
                  <a:pt x="275082" y="1377982"/>
                  <a:pt x="275273" y="1377791"/>
                  <a:pt x="275463" y="1377601"/>
                </a:cubicBezTo>
                <a:cubicBezTo>
                  <a:pt x="421100" y="1231678"/>
                  <a:pt x="626459" y="1025747"/>
                  <a:pt x="777716" y="874109"/>
                </a:cubicBezTo>
                <a:cubicBezTo>
                  <a:pt x="891540" y="760000"/>
                  <a:pt x="974693" y="676561"/>
                  <a:pt x="978884" y="672560"/>
                </a:cubicBezTo>
                <a:cubicBezTo>
                  <a:pt x="978884" y="672560"/>
                  <a:pt x="978884" y="672560"/>
                  <a:pt x="978884" y="672656"/>
                </a:cubicBezTo>
                <a:cubicBezTo>
                  <a:pt x="977075" y="674561"/>
                  <a:pt x="975170" y="676466"/>
                  <a:pt x="973360" y="678371"/>
                </a:cubicBezTo>
                <a:lnTo>
                  <a:pt x="953929" y="697802"/>
                </a:lnTo>
                <a:cubicBezTo>
                  <a:pt x="953929" y="697802"/>
                  <a:pt x="954024" y="697897"/>
                  <a:pt x="954024" y="697897"/>
                </a:cubicBezTo>
                <a:lnTo>
                  <a:pt x="1086231" y="565690"/>
                </a:lnTo>
                <a:cubicBezTo>
                  <a:pt x="1206437" y="445484"/>
                  <a:pt x="1206437" y="248793"/>
                  <a:pt x="1086231" y="128588"/>
                </a:cubicBezTo>
                <a:lnTo>
                  <a:pt x="958977" y="1333"/>
                </a:lnTo>
                <a:lnTo>
                  <a:pt x="956024" y="476"/>
                </a:lnTo>
                <a:lnTo>
                  <a:pt x="954500" y="0"/>
                </a:lnTo>
                <a:lnTo>
                  <a:pt x="2191" y="0"/>
                </a:lnTo>
                <a:lnTo>
                  <a:pt x="2191" y="476"/>
                </a:lnTo>
                <a:lnTo>
                  <a:pt x="95" y="476"/>
                </a:lnTo>
                <a:lnTo>
                  <a:pt x="95" y="1378077"/>
                </a:lnTo>
                <a:close/>
              </a:path>
            </a:pathLst>
          </a:custGeom>
          <a:solidFill>
            <a:schemeClr val="accent2"/>
          </a:solidFill>
          <a:ln w="9525" cap="flat">
            <a:solidFill>
              <a:schemeClr val="accent1">
                <a:lumMod val="40000"/>
                <a:lumOff val="60000"/>
              </a:schemeClr>
            </a:solidFill>
            <a:prstDash val="solid"/>
            <a:miter/>
          </a:ln>
        </p:spPr>
        <p:txBody>
          <a:bodyPr rtlCol="0" anchor="ctr"/>
          <a:lstStyle/>
          <a:p>
            <a:endParaRPr lang="en-US" dirty="0"/>
          </a:p>
        </p:txBody>
      </p:sp>
      <p:sp>
        <p:nvSpPr>
          <p:cNvPr id="2" name="Text Placeholder 1">
            <a:extLst>
              <a:ext uri="{FF2B5EF4-FFF2-40B4-BE49-F238E27FC236}">
                <a16:creationId xmlns:a16="http://schemas.microsoft.com/office/drawing/2014/main" id="{855A6F9E-5172-FA92-D0F2-BB20358B12C6}"/>
              </a:ext>
            </a:extLst>
          </p:cNvPr>
          <p:cNvSpPr>
            <a:spLocks noGrp="1"/>
          </p:cNvSpPr>
          <p:nvPr>
            <p:ph type="body" sz="quarter" idx="11"/>
          </p:nvPr>
        </p:nvSpPr>
        <p:spPr>
          <a:xfrm>
            <a:off x="417000" y="496964"/>
            <a:ext cx="3769410" cy="3206006"/>
          </a:xfrm>
        </p:spPr>
        <p:txBody>
          <a:bodyPr anchor="t"/>
          <a:lstStyle/>
          <a:p>
            <a:r>
              <a:rPr lang="en-US" dirty="0"/>
              <a:t>“It’s been called one of medicine’s open secrets…”</a:t>
            </a:r>
          </a:p>
          <a:p>
            <a:endParaRPr lang="en-US" dirty="0">
              <a:solidFill>
                <a:schemeClr val="bg1"/>
              </a:solidFill>
            </a:endParaRPr>
          </a:p>
        </p:txBody>
      </p:sp>
      <p:sp>
        <p:nvSpPr>
          <p:cNvPr id="7" name="Content Placeholder 3">
            <a:extLst>
              <a:ext uri="{FF2B5EF4-FFF2-40B4-BE49-F238E27FC236}">
                <a16:creationId xmlns:a16="http://schemas.microsoft.com/office/drawing/2014/main" id="{25708860-6E59-49F9-3D72-DB9BA868DEA0}"/>
              </a:ext>
            </a:extLst>
          </p:cNvPr>
          <p:cNvSpPr txBox="1">
            <a:spLocks/>
          </p:cNvSpPr>
          <p:nvPr/>
        </p:nvSpPr>
        <p:spPr>
          <a:xfrm>
            <a:off x="5304015" y="611043"/>
            <a:ext cx="6594794" cy="563591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2400"/>
              </a:spcAft>
              <a:buNone/>
            </a:pPr>
            <a:endParaRPr lang="en-US" sz="2600" dirty="0">
              <a:latin typeface="Segoe UI" panose="020B0502040204020203" pitchFamily="34" charset="0"/>
              <a:cs typeface="Segoe UI" panose="020B0502040204020203" pitchFamily="34" charset="0"/>
            </a:endParaRPr>
          </a:p>
        </p:txBody>
      </p:sp>
      <p:pic>
        <p:nvPicPr>
          <p:cNvPr id="3" name="Picture 2">
            <a:extLst>
              <a:ext uri="{FF2B5EF4-FFF2-40B4-BE49-F238E27FC236}">
                <a16:creationId xmlns:a16="http://schemas.microsoft.com/office/drawing/2014/main" id="{C0DF230B-3DDB-AEAA-938A-70604B4B9D56}"/>
              </a:ext>
            </a:extLst>
          </p:cNvPr>
          <p:cNvPicPr>
            <a:picLocks noChangeAspect="1"/>
          </p:cNvPicPr>
          <p:nvPr/>
        </p:nvPicPr>
        <p:blipFill>
          <a:blip r:embed="rId3"/>
          <a:stretch>
            <a:fillRect/>
          </a:stretch>
        </p:blipFill>
        <p:spPr>
          <a:xfrm>
            <a:off x="4735388" y="827143"/>
            <a:ext cx="7163421" cy="5419814"/>
          </a:xfrm>
          <a:prstGeom prst="rect">
            <a:avLst/>
          </a:prstGeom>
        </p:spPr>
      </p:pic>
      <p:sp>
        <p:nvSpPr>
          <p:cNvPr id="4" name="Oval 3">
            <a:extLst>
              <a:ext uri="{FF2B5EF4-FFF2-40B4-BE49-F238E27FC236}">
                <a16:creationId xmlns:a16="http://schemas.microsoft.com/office/drawing/2014/main" id="{BE634336-3C35-8186-3AA6-5CC2028F0AA6}"/>
              </a:ext>
            </a:extLst>
          </p:cNvPr>
          <p:cNvSpPr/>
          <p:nvPr/>
        </p:nvSpPr>
        <p:spPr>
          <a:xfrm>
            <a:off x="4853078" y="4246322"/>
            <a:ext cx="901874" cy="450937"/>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96930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DCFB57-397E-D338-DAEC-C438A73DA76C}"/>
            </a:ext>
          </a:extLst>
        </p:cNvPr>
        <p:cNvGrpSpPr/>
        <p:nvPr/>
      </p:nvGrpSpPr>
      <p:grpSpPr>
        <a:xfrm>
          <a:off x="0" y="0"/>
          <a:ext cx="0" cy="0"/>
          <a:chOff x="0" y="0"/>
          <a:chExt cx="0" cy="0"/>
        </a:xfrm>
      </p:grpSpPr>
      <p:sp>
        <p:nvSpPr>
          <p:cNvPr id="118" name="Freeform: Shape 117">
            <a:extLst>
              <a:ext uri="{FF2B5EF4-FFF2-40B4-BE49-F238E27FC236}">
                <a16:creationId xmlns:a16="http://schemas.microsoft.com/office/drawing/2014/main" id="{F89D7990-BBB5-1364-819D-C6C5300C5FD2}"/>
              </a:ext>
            </a:extLst>
          </p:cNvPr>
          <p:cNvSpPr/>
          <p:nvPr/>
        </p:nvSpPr>
        <p:spPr>
          <a:xfrm>
            <a:off x="1" y="0"/>
            <a:ext cx="5024062" cy="6858208"/>
          </a:xfrm>
          <a:custGeom>
            <a:avLst/>
            <a:gdLst>
              <a:gd name="connsiteX0" fmla="*/ 0 w 1356788"/>
              <a:gd name="connsiteY0" fmla="*/ 0 h 1377696"/>
              <a:gd name="connsiteX1" fmla="*/ 0 w 1356788"/>
              <a:gd name="connsiteY1" fmla="*/ 1377696 h 1377696"/>
              <a:gd name="connsiteX2" fmla="*/ 358521 w 1356788"/>
              <a:gd name="connsiteY2" fmla="*/ 1377696 h 1377696"/>
              <a:gd name="connsiteX3" fmla="*/ 1266635 w 1356788"/>
              <a:gd name="connsiteY3" fmla="*/ 469583 h 1377696"/>
              <a:gd name="connsiteX4" fmla="*/ 1266635 w 1356788"/>
              <a:gd name="connsiteY4" fmla="*/ 32480 h 1377696"/>
              <a:gd name="connsiteX5" fmla="*/ 1234154 w 1356788"/>
              <a:gd name="connsiteY5" fmla="*/ 0 h 1377696"/>
              <a:gd name="connsiteX6" fmla="*/ 0 w 1356788"/>
              <a:gd name="connsiteY6" fmla="*/ 0 h 1377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6788" h="1377696">
                <a:moveTo>
                  <a:pt x="0" y="0"/>
                </a:moveTo>
                <a:lnTo>
                  <a:pt x="0" y="1377696"/>
                </a:lnTo>
                <a:lnTo>
                  <a:pt x="358521" y="1377696"/>
                </a:lnTo>
                <a:lnTo>
                  <a:pt x="1266635" y="469583"/>
                </a:lnTo>
                <a:cubicBezTo>
                  <a:pt x="1386840" y="349377"/>
                  <a:pt x="1386840" y="152686"/>
                  <a:pt x="1266635" y="32480"/>
                </a:cubicBezTo>
                <a:lnTo>
                  <a:pt x="1234154" y="0"/>
                </a:lnTo>
                <a:lnTo>
                  <a:pt x="0" y="0"/>
                </a:lnTo>
                <a:close/>
              </a:path>
            </a:pathLst>
          </a:custGeom>
          <a:solidFill>
            <a:schemeClr val="accent1"/>
          </a:solidFill>
          <a:ln w="9525" cap="flat">
            <a:noFill/>
            <a:prstDash val="solid"/>
            <a:miter/>
          </a:ln>
        </p:spPr>
        <p:txBody>
          <a:bodyPr rtlCol="0" anchor="ctr"/>
          <a:lstStyle/>
          <a:p>
            <a:endParaRPr lang="en-US" dirty="0"/>
          </a:p>
        </p:txBody>
      </p:sp>
      <p:sp>
        <p:nvSpPr>
          <p:cNvPr id="3709" name="Freeform: Shape 3708">
            <a:extLst>
              <a:ext uri="{FF2B5EF4-FFF2-40B4-BE49-F238E27FC236}">
                <a16:creationId xmlns:a16="http://schemas.microsoft.com/office/drawing/2014/main" id="{E6618373-5ECF-A39F-D45F-60510E73B1DA}"/>
              </a:ext>
            </a:extLst>
          </p:cNvPr>
          <p:cNvSpPr/>
          <p:nvPr/>
        </p:nvSpPr>
        <p:spPr>
          <a:xfrm>
            <a:off x="487532" y="4340228"/>
            <a:ext cx="3067794" cy="2517772"/>
          </a:xfrm>
          <a:custGeom>
            <a:avLst/>
            <a:gdLst>
              <a:gd name="connsiteX0" fmla="*/ 0 w 616267"/>
              <a:gd name="connsiteY0" fmla="*/ 505778 h 505777"/>
              <a:gd name="connsiteX1" fmla="*/ 616268 w 616267"/>
              <a:gd name="connsiteY1" fmla="*/ 505778 h 505777"/>
              <a:gd name="connsiteX2" fmla="*/ 544259 w 616267"/>
              <a:gd name="connsiteY2" fmla="*/ 433768 h 505777"/>
              <a:gd name="connsiteX3" fmla="*/ 448913 w 616267"/>
              <a:gd name="connsiteY3" fmla="*/ 144399 h 505777"/>
              <a:gd name="connsiteX4" fmla="*/ 449389 w 616267"/>
              <a:gd name="connsiteY4" fmla="*/ 141160 h 505777"/>
              <a:gd name="connsiteX5" fmla="*/ 505016 w 616267"/>
              <a:gd name="connsiteY5" fmla="*/ 952 h 505777"/>
              <a:gd name="connsiteX6" fmla="*/ 505492 w 616267"/>
              <a:gd name="connsiteY6" fmla="*/ 286 h 505777"/>
              <a:gd name="connsiteX7" fmla="*/ 505682 w 616267"/>
              <a:gd name="connsiteY7" fmla="*/ 0 h 505777"/>
              <a:gd name="connsiteX8" fmla="*/ 485966 w 616267"/>
              <a:gd name="connsiteY8" fmla="*/ 19717 h 505777"/>
              <a:gd name="connsiteX9" fmla="*/ 485775 w 616267"/>
              <a:gd name="connsiteY9" fmla="*/ 19907 h 505777"/>
              <a:gd name="connsiteX10" fmla="*/ 2000 w 616267"/>
              <a:gd name="connsiteY10" fmla="*/ 503682 h 505777"/>
              <a:gd name="connsiteX11" fmla="*/ 0 w 616267"/>
              <a:gd name="connsiteY11" fmla="*/ 505778 h 505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6267" h="505777">
                <a:moveTo>
                  <a:pt x="0" y="505778"/>
                </a:moveTo>
                <a:lnTo>
                  <a:pt x="616268" y="505778"/>
                </a:lnTo>
                <a:lnTo>
                  <a:pt x="544259" y="433768"/>
                </a:lnTo>
                <a:cubicBezTo>
                  <a:pt x="465772" y="355283"/>
                  <a:pt x="433959" y="246983"/>
                  <a:pt x="448913" y="144399"/>
                </a:cubicBezTo>
                <a:cubicBezTo>
                  <a:pt x="449104" y="143351"/>
                  <a:pt x="449199" y="142208"/>
                  <a:pt x="449389" y="141160"/>
                </a:cubicBezTo>
                <a:cubicBezTo>
                  <a:pt x="457009" y="91726"/>
                  <a:pt x="475583" y="43625"/>
                  <a:pt x="505016" y="952"/>
                </a:cubicBezTo>
                <a:cubicBezTo>
                  <a:pt x="505206" y="667"/>
                  <a:pt x="505301" y="476"/>
                  <a:pt x="505492" y="286"/>
                </a:cubicBezTo>
                <a:cubicBezTo>
                  <a:pt x="505587" y="190"/>
                  <a:pt x="505587" y="95"/>
                  <a:pt x="505682" y="0"/>
                </a:cubicBezTo>
                <a:lnTo>
                  <a:pt x="485966" y="19717"/>
                </a:lnTo>
                <a:cubicBezTo>
                  <a:pt x="485870" y="19812"/>
                  <a:pt x="485870" y="19812"/>
                  <a:pt x="485775" y="19907"/>
                </a:cubicBezTo>
                <a:lnTo>
                  <a:pt x="2000" y="503682"/>
                </a:lnTo>
                <a:lnTo>
                  <a:pt x="0" y="505778"/>
                </a:lnTo>
                <a:close/>
              </a:path>
            </a:pathLst>
          </a:custGeom>
          <a:solidFill>
            <a:schemeClr val="accent1"/>
          </a:solidFill>
          <a:ln w="9525" cap="flat">
            <a:noFill/>
            <a:prstDash val="solid"/>
            <a:miter/>
          </a:ln>
        </p:spPr>
        <p:txBody>
          <a:bodyPr rtlCol="0" anchor="ctr"/>
          <a:lstStyle/>
          <a:p>
            <a:endParaRPr lang="en-US" dirty="0"/>
          </a:p>
        </p:txBody>
      </p:sp>
      <p:sp>
        <p:nvSpPr>
          <p:cNvPr id="3708" name="Freeform: Shape 3707">
            <a:extLst>
              <a:ext uri="{FF2B5EF4-FFF2-40B4-BE49-F238E27FC236}">
                <a16:creationId xmlns:a16="http://schemas.microsoft.com/office/drawing/2014/main" id="{D29B7933-D412-17EE-E350-5E2B6844FB81}"/>
              </a:ext>
            </a:extLst>
          </p:cNvPr>
          <p:cNvSpPr/>
          <p:nvPr/>
        </p:nvSpPr>
        <p:spPr>
          <a:xfrm>
            <a:off x="0" y="7678"/>
            <a:ext cx="4530903" cy="6867691"/>
          </a:xfrm>
          <a:custGeom>
            <a:avLst/>
            <a:gdLst>
              <a:gd name="connsiteX0" fmla="*/ 0 w 1176385"/>
              <a:gd name="connsiteY0" fmla="*/ 1378077 h 1379601"/>
              <a:gd name="connsiteX1" fmla="*/ 273749 w 1176385"/>
              <a:gd name="connsiteY1" fmla="*/ 1378077 h 1379601"/>
              <a:gd name="connsiteX2" fmla="*/ 272225 w 1176385"/>
              <a:gd name="connsiteY2" fmla="*/ 1379601 h 1379601"/>
              <a:gd name="connsiteX3" fmla="*/ 273463 w 1176385"/>
              <a:gd name="connsiteY3" fmla="*/ 1379601 h 1379601"/>
              <a:gd name="connsiteX4" fmla="*/ 274987 w 1176385"/>
              <a:gd name="connsiteY4" fmla="*/ 1378077 h 1379601"/>
              <a:gd name="connsiteX5" fmla="*/ 275463 w 1176385"/>
              <a:gd name="connsiteY5" fmla="*/ 1377601 h 1379601"/>
              <a:gd name="connsiteX6" fmla="*/ 777716 w 1176385"/>
              <a:gd name="connsiteY6" fmla="*/ 874109 h 1379601"/>
              <a:gd name="connsiteX7" fmla="*/ 978884 w 1176385"/>
              <a:gd name="connsiteY7" fmla="*/ 672560 h 1379601"/>
              <a:gd name="connsiteX8" fmla="*/ 978884 w 1176385"/>
              <a:gd name="connsiteY8" fmla="*/ 672656 h 1379601"/>
              <a:gd name="connsiteX9" fmla="*/ 973360 w 1176385"/>
              <a:gd name="connsiteY9" fmla="*/ 678371 h 1379601"/>
              <a:gd name="connsiteX10" fmla="*/ 953929 w 1176385"/>
              <a:gd name="connsiteY10" fmla="*/ 697802 h 1379601"/>
              <a:gd name="connsiteX11" fmla="*/ 954024 w 1176385"/>
              <a:gd name="connsiteY11" fmla="*/ 697897 h 1379601"/>
              <a:gd name="connsiteX12" fmla="*/ 1086231 w 1176385"/>
              <a:gd name="connsiteY12" fmla="*/ 565690 h 1379601"/>
              <a:gd name="connsiteX13" fmla="*/ 1086231 w 1176385"/>
              <a:gd name="connsiteY13" fmla="*/ 128588 h 1379601"/>
              <a:gd name="connsiteX14" fmla="*/ 958977 w 1176385"/>
              <a:gd name="connsiteY14" fmla="*/ 1333 h 1379601"/>
              <a:gd name="connsiteX15" fmla="*/ 956024 w 1176385"/>
              <a:gd name="connsiteY15" fmla="*/ 476 h 1379601"/>
              <a:gd name="connsiteX16" fmla="*/ 954500 w 1176385"/>
              <a:gd name="connsiteY16" fmla="*/ 0 h 1379601"/>
              <a:gd name="connsiteX17" fmla="*/ 2191 w 1176385"/>
              <a:gd name="connsiteY17" fmla="*/ 0 h 1379601"/>
              <a:gd name="connsiteX18" fmla="*/ 2191 w 1176385"/>
              <a:gd name="connsiteY18" fmla="*/ 476 h 1379601"/>
              <a:gd name="connsiteX19" fmla="*/ 95 w 1176385"/>
              <a:gd name="connsiteY19" fmla="*/ 476 h 1379601"/>
              <a:gd name="connsiteX20" fmla="*/ 95 w 1176385"/>
              <a:gd name="connsiteY20" fmla="*/ 1378077 h 1379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76385" h="1379601">
                <a:moveTo>
                  <a:pt x="0" y="1378077"/>
                </a:moveTo>
                <a:lnTo>
                  <a:pt x="273749" y="1378077"/>
                </a:lnTo>
                <a:lnTo>
                  <a:pt x="272225" y="1379601"/>
                </a:lnTo>
                <a:lnTo>
                  <a:pt x="273463" y="1379601"/>
                </a:lnTo>
                <a:cubicBezTo>
                  <a:pt x="273939" y="1379125"/>
                  <a:pt x="274415" y="1378649"/>
                  <a:pt x="274987" y="1378077"/>
                </a:cubicBezTo>
                <a:cubicBezTo>
                  <a:pt x="275082" y="1377982"/>
                  <a:pt x="275273" y="1377791"/>
                  <a:pt x="275463" y="1377601"/>
                </a:cubicBezTo>
                <a:cubicBezTo>
                  <a:pt x="421100" y="1231678"/>
                  <a:pt x="626459" y="1025747"/>
                  <a:pt x="777716" y="874109"/>
                </a:cubicBezTo>
                <a:cubicBezTo>
                  <a:pt x="891540" y="760000"/>
                  <a:pt x="974693" y="676561"/>
                  <a:pt x="978884" y="672560"/>
                </a:cubicBezTo>
                <a:cubicBezTo>
                  <a:pt x="978884" y="672560"/>
                  <a:pt x="978884" y="672560"/>
                  <a:pt x="978884" y="672656"/>
                </a:cubicBezTo>
                <a:cubicBezTo>
                  <a:pt x="977075" y="674561"/>
                  <a:pt x="975170" y="676466"/>
                  <a:pt x="973360" y="678371"/>
                </a:cubicBezTo>
                <a:lnTo>
                  <a:pt x="953929" y="697802"/>
                </a:lnTo>
                <a:cubicBezTo>
                  <a:pt x="953929" y="697802"/>
                  <a:pt x="954024" y="697897"/>
                  <a:pt x="954024" y="697897"/>
                </a:cubicBezTo>
                <a:lnTo>
                  <a:pt x="1086231" y="565690"/>
                </a:lnTo>
                <a:cubicBezTo>
                  <a:pt x="1206437" y="445484"/>
                  <a:pt x="1206437" y="248793"/>
                  <a:pt x="1086231" y="128588"/>
                </a:cubicBezTo>
                <a:lnTo>
                  <a:pt x="958977" y="1333"/>
                </a:lnTo>
                <a:lnTo>
                  <a:pt x="956024" y="476"/>
                </a:lnTo>
                <a:lnTo>
                  <a:pt x="954500" y="0"/>
                </a:lnTo>
                <a:lnTo>
                  <a:pt x="2191" y="0"/>
                </a:lnTo>
                <a:lnTo>
                  <a:pt x="2191" y="476"/>
                </a:lnTo>
                <a:lnTo>
                  <a:pt x="95" y="476"/>
                </a:lnTo>
                <a:lnTo>
                  <a:pt x="95" y="1378077"/>
                </a:lnTo>
                <a:close/>
              </a:path>
            </a:pathLst>
          </a:custGeom>
          <a:solidFill>
            <a:schemeClr val="accent1"/>
          </a:solidFill>
          <a:ln w="9525" cap="flat">
            <a:noFill/>
            <a:prstDash val="solid"/>
            <a:miter/>
          </a:ln>
        </p:spPr>
        <p:txBody>
          <a:bodyPr rtlCol="0" anchor="ctr"/>
          <a:lstStyle/>
          <a:p>
            <a:endParaRPr lang="en-US" dirty="0"/>
          </a:p>
        </p:txBody>
      </p:sp>
      <p:sp>
        <p:nvSpPr>
          <p:cNvPr id="2" name="Text Placeholder 1">
            <a:extLst>
              <a:ext uri="{FF2B5EF4-FFF2-40B4-BE49-F238E27FC236}">
                <a16:creationId xmlns:a16="http://schemas.microsoft.com/office/drawing/2014/main" id="{4FBBD63F-959B-A697-628C-FEBFA35708D8}"/>
              </a:ext>
            </a:extLst>
          </p:cNvPr>
          <p:cNvSpPr>
            <a:spLocks noGrp="1"/>
          </p:cNvSpPr>
          <p:nvPr>
            <p:ph type="body" sz="quarter" idx="11"/>
          </p:nvPr>
        </p:nvSpPr>
        <p:spPr>
          <a:xfrm>
            <a:off x="212185" y="978889"/>
            <a:ext cx="4106531" cy="2462213"/>
          </a:xfrm>
        </p:spPr>
        <p:txBody>
          <a:bodyPr anchor="t"/>
          <a:lstStyle/>
          <a:p>
            <a:r>
              <a:rPr lang="en-US" dirty="0"/>
              <a:t>A Historic Shift: The OBBBA and its Far-Reaching Effects</a:t>
            </a:r>
          </a:p>
        </p:txBody>
      </p:sp>
      <p:sp>
        <p:nvSpPr>
          <p:cNvPr id="7" name="Content Placeholder 3">
            <a:extLst>
              <a:ext uri="{FF2B5EF4-FFF2-40B4-BE49-F238E27FC236}">
                <a16:creationId xmlns:a16="http://schemas.microsoft.com/office/drawing/2014/main" id="{694CE0F5-0781-B83A-5797-F50B1A653C00}"/>
              </a:ext>
            </a:extLst>
          </p:cNvPr>
          <p:cNvSpPr txBox="1">
            <a:spLocks/>
          </p:cNvSpPr>
          <p:nvPr/>
        </p:nvSpPr>
        <p:spPr>
          <a:xfrm>
            <a:off x="5304015" y="611043"/>
            <a:ext cx="6594794" cy="563591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2400"/>
              </a:spcAft>
            </a:pPr>
            <a:r>
              <a:rPr lang="en-US" sz="2600" dirty="0">
                <a:latin typeface="Aptos" panose="020B0004020202020204" pitchFamily="34" charset="0"/>
                <a:cs typeface="Segoe UI" panose="020B0502040204020203" pitchFamily="34" charset="0"/>
              </a:rPr>
              <a:t>Signed into law on July 4, 2025</a:t>
            </a:r>
          </a:p>
          <a:p>
            <a:pPr>
              <a:lnSpc>
                <a:spcPct val="100000"/>
              </a:lnSpc>
              <a:spcBef>
                <a:spcPts val="0"/>
              </a:spcBef>
              <a:spcAft>
                <a:spcPts val="2400"/>
              </a:spcAft>
            </a:pPr>
            <a:r>
              <a:rPr lang="en-US" sz="2600" dirty="0">
                <a:latin typeface="Aptos" panose="020B0004020202020204" pitchFamily="34" charset="0"/>
                <a:cs typeface="Segoe UI" panose="020B0502040204020203" pitchFamily="34" charset="0"/>
              </a:rPr>
              <a:t>Over </a:t>
            </a:r>
            <a:r>
              <a:rPr lang="en-US" sz="2600" b="1" dirty="0">
                <a:latin typeface="Aptos" panose="020B0004020202020204" pitchFamily="34" charset="0"/>
                <a:cs typeface="Segoe UI" panose="020B0502040204020203" pitchFamily="34" charset="0"/>
              </a:rPr>
              <a:t>$1 trillion</a:t>
            </a:r>
            <a:r>
              <a:rPr lang="en-US" sz="2600" dirty="0">
                <a:latin typeface="Aptos" panose="020B0004020202020204" pitchFamily="34" charset="0"/>
                <a:cs typeface="Segoe UI" panose="020B0502040204020203" pitchFamily="34" charset="0"/>
              </a:rPr>
              <a:t> in cuts to Medicaid, Medicare, and ACA programs</a:t>
            </a:r>
          </a:p>
          <a:p>
            <a:pPr>
              <a:lnSpc>
                <a:spcPct val="100000"/>
              </a:lnSpc>
              <a:spcBef>
                <a:spcPts val="0"/>
              </a:spcBef>
              <a:spcAft>
                <a:spcPts val="300"/>
              </a:spcAft>
            </a:pPr>
            <a:r>
              <a:rPr lang="en-US" sz="2600" b="1" dirty="0">
                <a:latin typeface="Aptos" panose="020B0004020202020204" pitchFamily="34" charset="0"/>
                <a:cs typeface="Segoe UI" panose="020B0502040204020203" pitchFamily="34" charset="0"/>
              </a:rPr>
              <a:t>Key Provisions:</a:t>
            </a:r>
          </a:p>
          <a:p>
            <a:pPr marL="976313" lvl="1" indent="-461963">
              <a:lnSpc>
                <a:spcPct val="100000"/>
              </a:lnSpc>
              <a:spcBef>
                <a:spcPts val="1200"/>
              </a:spcBef>
              <a:spcAft>
                <a:spcPts val="600"/>
              </a:spcAft>
              <a:buFont typeface="Wingdings" panose="05000000000000000000" pitchFamily="2" charset="2"/>
              <a:buChar char="Ø"/>
            </a:pPr>
            <a:r>
              <a:rPr lang="en-US" sz="2600" dirty="0">
                <a:latin typeface="Aptos" panose="020B0004020202020204" pitchFamily="34" charset="0"/>
                <a:cs typeface="Segoe UI" panose="020B0502040204020203" pitchFamily="34" charset="0"/>
              </a:rPr>
              <a:t>Medicaid work requirements </a:t>
            </a:r>
          </a:p>
          <a:p>
            <a:pPr marL="976313" lvl="1" indent="-461963">
              <a:lnSpc>
                <a:spcPct val="100000"/>
              </a:lnSpc>
              <a:spcBef>
                <a:spcPts val="1200"/>
              </a:spcBef>
              <a:spcAft>
                <a:spcPts val="600"/>
              </a:spcAft>
              <a:buFont typeface="Wingdings" panose="05000000000000000000" pitchFamily="2" charset="2"/>
              <a:buChar char="Ø"/>
            </a:pPr>
            <a:r>
              <a:rPr lang="en-US" sz="2600" dirty="0">
                <a:latin typeface="Aptos" panose="020B0004020202020204" pitchFamily="34" charset="0"/>
                <a:cs typeface="Segoe UI" panose="020B0502040204020203" pitchFamily="34" charset="0"/>
              </a:rPr>
              <a:t>Marketplace tax credit restrictions and cost-sharing increases</a:t>
            </a:r>
          </a:p>
          <a:p>
            <a:pPr marL="976313" lvl="1" indent="-461963">
              <a:lnSpc>
                <a:spcPct val="100000"/>
              </a:lnSpc>
              <a:spcBef>
                <a:spcPts val="1200"/>
              </a:spcBef>
              <a:spcAft>
                <a:spcPts val="600"/>
              </a:spcAft>
              <a:buFont typeface="Wingdings" panose="05000000000000000000" pitchFamily="2" charset="2"/>
              <a:buChar char="Ø"/>
            </a:pPr>
            <a:r>
              <a:rPr lang="en-US" sz="2600" dirty="0">
                <a:latin typeface="Aptos" panose="020B0004020202020204" pitchFamily="34" charset="0"/>
                <a:cs typeface="Segoe UI" panose="020B0502040204020203" pitchFamily="34" charset="0"/>
              </a:rPr>
              <a:t>State Medicaid financing restrictions</a:t>
            </a:r>
          </a:p>
          <a:p>
            <a:pPr marL="976313" lvl="1" indent="-461963">
              <a:lnSpc>
                <a:spcPct val="100000"/>
              </a:lnSpc>
              <a:spcBef>
                <a:spcPts val="1200"/>
              </a:spcBef>
              <a:spcAft>
                <a:spcPts val="600"/>
              </a:spcAft>
              <a:buFont typeface="Wingdings" panose="05000000000000000000" pitchFamily="2" charset="2"/>
              <a:buChar char="Ø"/>
            </a:pPr>
            <a:r>
              <a:rPr lang="en-US" sz="2600" dirty="0">
                <a:latin typeface="Aptos" panose="020B0004020202020204" pitchFamily="34" charset="0"/>
                <a:cs typeface="Segoe UI" panose="020B0502040204020203" pitchFamily="34" charset="0"/>
              </a:rPr>
              <a:t>Medicare sequestration triggers</a:t>
            </a:r>
          </a:p>
        </p:txBody>
      </p:sp>
    </p:spTree>
    <p:extLst>
      <p:ext uri="{BB962C8B-B14F-4D97-AF65-F5344CB8AC3E}">
        <p14:creationId xmlns:p14="http://schemas.microsoft.com/office/powerpoint/2010/main" val="2946193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500"/>
                                        <p:tgtEl>
                                          <p:spTgt spid="7">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fade">
                                      <p:cBhvr>
                                        <p:cTn id="15" dur="500"/>
                                        <p:tgtEl>
                                          <p:spTgt spid="7">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
                                            <p:txEl>
                                              <p:pRg st="3" end="3"/>
                                            </p:txEl>
                                          </p:spTgt>
                                        </p:tgtEl>
                                        <p:attrNameLst>
                                          <p:attrName>style.visibility</p:attrName>
                                        </p:attrNameLst>
                                      </p:cBhvr>
                                      <p:to>
                                        <p:strVal val="visible"/>
                                      </p:to>
                                    </p:set>
                                    <p:animEffect transition="in" filter="fade">
                                      <p:cBhvr>
                                        <p:cTn id="20" dur="500"/>
                                        <p:tgtEl>
                                          <p:spTgt spid="7">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7">
                                            <p:txEl>
                                              <p:pRg st="4" end="4"/>
                                            </p:txEl>
                                          </p:spTgt>
                                        </p:tgtEl>
                                        <p:attrNameLst>
                                          <p:attrName>style.visibility</p:attrName>
                                        </p:attrNameLst>
                                      </p:cBhvr>
                                      <p:to>
                                        <p:strVal val="visible"/>
                                      </p:to>
                                    </p:set>
                                    <p:animEffect transition="in" filter="fade">
                                      <p:cBhvr>
                                        <p:cTn id="25" dur="500"/>
                                        <p:tgtEl>
                                          <p:spTgt spid="7">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7">
                                            <p:txEl>
                                              <p:pRg st="5" end="5"/>
                                            </p:txEl>
                                          </p:spTgt>
                                        </p:tgtEl>
                                        <p:attrNameLst>
                                          <p:attrName>style.visibility</p:attrName>
                                        </p:attrNameLst>
                                      </p:cBhvr>
                                      <p:to>
                                        <p:strVal val="visible"/>
                                      </p:to>
                                    </p:set>
                                    <p:animEffect transition="in" filter="fade">
                                      <p:cBhvr>
                                        <p:cTn id="30" dur="500"/>
                                        <p:tgtEl>
                                          <p:spTgt spid="7">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7">
                                            <p:txEl>
                                              <p:pRg st="6" end="6"/>
                                            </p:txEl>
                                          </p:spTgt>
                                        </p:tgtEl>
                                        <p:attrNameLst>
                                          <p:attrName>style.visibility</p:attrName>
                                        </p:attrNameLst>
                                      </p:cBhvr>
                                      <p:to>
                                        <p:strVal val="visible"/>
                                      </p:to>
                                    </p:set>
                                    <p:animEffect transition="in" filter="fade">
                                      <p:cBhvr>
                                        <p:cTn id="35"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DB6F4B-35F4-A302-ECFE-D01FCAC1604D}"/>
            </a:ext>
          </a:extLst>
        </p:cNvPr>
        <p:cNvGrpSpPr/>
        <p:nvPr/>
      </p:nvGrpSpPr>
      <p:grpSpPr>
        <a:xfrm>
          <a:off x="0" y="0"/>
          <a:ext cx="0" cy="0"/>
          <a:chOff x="0" y="0"/>
          <a:chExt cx="0" cy="0"/>
        </a:xfrm>
      </p:grpSpPr>
      <p:sp>
        <p:nvSpPr>
          <p:cNvPr id="118" name="Freeform: Shape 117">
            <a:extLst>
              <a:ext uri="{FF2B5EF4-FFF2-40B4-BE49-F238E27FC236}">
                <a16:creationId xmlns:a16="http://schemas.microsoft.com/office/drawing/2014/main" id="{CB5D7B30-E53C-6AFA-AA49-71BFCA6FA913}"/>
              </a:ext>
            </a:extLst>
          </p:cNvPr>
          <p:cNvSpPr/>
          <p:nvPr/>
        </p:nvSpPr>
        <p:spPr>
          <a:xfrm>
            <a:off x="1" y="0"/>
            <a:ext cx="5024062" cy="6858208"/>
          </a:xfrm>
          <a:custGeom>
            <a:avLst/>
            <a:gdLst>
              <a:gd name="connsiteX0" fmla="*/ 0 w 1356788"/>
              <a:gd name="connsiteY0" fmla="*/ 0 h 1377696"/>
              <a:gd name="connsiteX1" fmla="*/ 0 w 1356788"/>
              <a:gd name="connsiteY1" fmla="*/ 1377696 h 1377696"/>
              <a:gd name="connsiteX2" fmla="*/ 358521 w 1356788"/>
              <a:gd name="connsiteY2" fmla="*/ 1377696 h 1377696"/>
              <a:gd name="connsiteX3" fmla="*/ 1266635 w 1356788"/>
              <a:gd name="connsiteY3" fmla="*/ 469583 h 1377696"/>
              <a:gd name="connsiteX4" fmla="*/ 1266635 w 1356788"/>
              <a:gd name="connsiteY4" fmla="*/ 32480 h 1377696"/>
              <a:gd name="connsiteX5" fmla="*/ 1234154 w 1356788"/>
              <a:gd name="connsiteY5" fmla="*/ 0 h 1377696"/>
              <a:gd name="connsiteX6" fmla="*/ 0 w 1356788"/>
              <a:gd name="connsiteY6" fmla="*/ 0 h 1377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6788" h="1377696">
                <a:moveTo>
                  <a:pt x="0" y="0"/>
                </a:moveTo>
                <a:lnTo>
                  <a:pt x="0" y="1377696"/>
                </a:lnTo>
                <a:lnTo>
                  <a:pt x="358521" y="1377696"/>
                </a:lnTo>
                <a:lnTo>
                  <a:pt x="1266635" y="469583"/>
                </a:lnTo>
                <a:cubicBezTo>
                  <a:pt x="1386840" y="349377"/>
                  <a:pt x="1386840" y="152686"/>
                  <a:pt x="1266635" y="32480"/>
                </a:cubicBezTo>
                <a:lnTo>
                  <a:pt x="1234154" y="0"/>
                </a:lnTo>
                <a:lnTo>
                  <a:pt x="0" y="0"/>
                </a:lnTo>
                <a:close/>
              </a:path>
            </a:pathLst>
          </a:custGeom>
          <a:solidFill>
            <a:schemeClr val="accent1"/>
          </a:solidFill>
          <a:ln w="9525" cap="flat">
            <a:noFill/>
            <a:prstDash val="solid"/>
            <a:miter/>
          </a:ln>
        </p:spPr>
        <p:txBody>
          <a:bodyPr rtlCol="0" anchor="ctr"/>
          <a:lstStyle/>
          <a:p>
            <a:endParaRPr lang="en-US"/>
          </a:p>
        </p:txBody>
      </p:sp>
      <p:sp>
        <p:nvSpPr>
          <p:cNvPr id="3709" name="Freeform: Shape 3708">
            <a:extLst>
              <a:ext uri="{FF2B5EF4-FFF2-40B4-BE49-F238E27FC236}">
                <a16:creationId xmlns:a16="http://schemas.microsoft.com/office/drawing/2014/main" id="{EC3E2515-07B7-57D9-6D43-135141215D09}"/>
              </a:ext>
            </a:extLst>
          </p:cNvPr>
          <p:cNvSpPr/>
          <p:nvPr/>
        </p:nvSpPr>
        <p:spPr>
          <a:xfrm>
            <a:off x="487532" y="4340228"/>
            <a:ext cx="3067794" cy="2517772"/>
          </a:xfrm>
          <a:custGeom>
            <a:avLst/>
            <a:gdLst>
              <a:gd name="connsiteX0" fmla="*/ 0 w 616267"/>
              <a:gd name="connsiteY0" fmla="*/ 505778 h 505777"/>
              <a:gd name="connsiteX1" fmla="*/ 616268 w 616267"/>
              <a:gd name="connsiteY1" fmla="*/ 505778 h 505777"/>
              <a:gd name="connsiteX2" fmla="*/ 544259 w 616267"/>
              <a:gd name="connsiteY2" fmla="*/ 433768 h 505777"/>
              <a:gd name="connsiteX3" fmla="*/ 448913 w 616267"/>
              <a:gd name="connsiteY3" fmla="*/ 144399 h 505777"/>
              <a:gd name="connsiteX4" fmla="*/ 449389 w 616267"/>
              <a:gd name="connsiteY4" fmla="*/ 141160 h 505777"/>
              <a:gd name="connsiteX5" fmla="*/ 505016 w 616267"/>
              <a:gd name="connsiteY5" fmla="*/ 952 h 505777"/>
              <a:gd name="connsiteX6" fmla="*/ 505492 w 616267"/>
              <a:gd name="connsiteY6" fmla="*/ 286 h 505777"/>
              <a:gd name="connsiteX7" fmla="*/ 505682 w 616267"/>
              <a:gd name="connsiteY7" fmla="*/ 0 h 505777"/>
              <a:gd name="connsiteX8" fmla="*/ 485966 w 616267"/>
              <a:gd name="connsiteY8" fmla="*/ 19717 h 505777"/>
              <a:gd name="connsiteX9" fmla="*/ 485775 w 616267"/>
              <a:gd name="connsiteY9" fmla="*/ 19907 h 505777"/>
              <a:gd name="connsiteX10" fmla="*/ 2000 w 616267"/>
              <a:gd name="connsiteY10" fmla="*/ 503682 h 505777"/>
              <a:gd name="connsiteX11" fmla="*/ 0 w 616267"/>
              <a:gd name="connsiteY11" fmla="*/ 505778 h 505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6267" h="505777">
                <a:moveTo>
                  <a:pt x="0" y="505778"/>
                </a:moveTo>
                <a:lnTo>
                  <a:pt x="616268" y="505778"/>
                </a:lnTo>
                <a:lnTo>
                  <a:pt x="544259" y="433768"/>
                </a:lnTo>
                <a:cubicBezTo>
                  <a:pt x="465772" y="355283"/>
                  <a:pt x="433959" y="246983"/>
                  <a:pt x="448913" y="144399"/>
                </a:cubicBezTo>
                <a:cubicBezTo>
                  <a:pt x="449104" y="143351"/>
                  <a:pt x="449199" y="142208"/>
                  <a:pt x="449389" y="141160"/>
                </a:cubicBezTo>
                <a:cubicBezTo>
                  <a:pt x="457009" y="91726"/>
                  <a:pt x="475583" y="43625"/>
                  <a:pt x="505016" y="952"/>
                </a:cubicBezTo>
                <a:cubicBezTo>
                  <a:pt x="505206" y="667"/>
                  <a:pt x="505301" y="476"/>
                  <a:pt x="505492" y="286"/>
                </a:cubicBezTo>
                <a:cubicBezTo>
                  <a:pt x="505587" y="190"/>
                  <a:pt x="505587" y="95"/>
                  <a:pt x="505682" y="0"/>
                </a:cubicBezTo>
                <a:lnTo>
                  <a:pt x="485966" y="19717"/>
                </a:lnTo>
                <a:cubicBezTo>
                  <a:pt x="485870" y="19812"/>
                  <a:pt x="485870" y="19812"/>
                  <a:pt x="485775" y="19907"/>
                </a:cubicBezTo>
                <a:lnTo>
                  <a:pt x="2000" y="503682"/>
                </a:lnTo>
                <a:lnTo>
                  <a:pt x="0" y="505778"/>
                </a:lnTo>
                <a:close/>
              </a:path>
            </a:pathLst>
          </a:custGeom>
          <a:solidFill>
            <a:schemeClr val="accent1"/>
          </a:solidFill>
          <a:ln w="9525" cap="flat">
            <a:noFill/>
            <a:prstDash val="solid"/>
            <a:miter/>
          </a:ln>
        </p:spPr>
        <p:txBody>
          <a:bodyPr rtlCol="0" anchor="ctr"/>
          <a:lstStyle/>
          <a:p>
            <a:endParaRPr lang="en-US"/>
          </a:p>
        </p:txBody>
      </p:sp>
      <p:sp>
        <p:nvSpPr>
          <p:cNvPr id="3708" name="Freeform: Shape 3707">
            <a:extLst>
              <a:ext uri="{FF2B5EF4-FFF2-40B4-BE49-F238E27FC236}">
                <a16:creationId xmlns:a16="http://schemas.microsoft.com/office/drawing/2014/main" id="{D34E2154-5CBF-DEB4-6FCE-A3BEDF79AC2C}"/>
              </a:ext>
            </a:extLst>
          </p:cNvPr>
          <p:cNvSpPr/>
          <p:nvPr/>
        </p:nvSpPr>
        <p:spPr>
          <a:xfrm>
            <a:off x="0" y="7678"/>
            <a:ext cx="4530903" cy="6867691"/>
          </a:xfrm>
          <a:custGeom>
            <a:avLst/>
            <a:gdLst>
              <a:gd name="connsiteX0" fmla="*/ 0 w 1176385"/>
              <a:gd name="connsiteY0" fmla="*/ 1378077 h 1379601"/>
              <a:gd name="connsiteX1" fmla="*/ 273749 w 1176385"/>
              <a:gd name="connsiteY1" fmla="*/ 1378077 h 1379601"/>
              <a:gd name="connsiteX2" fmla="*/ 272225 w 1176385"/>
              <a:gd name="connsiteY2" fmla="*/ 1379601 h 1379601"/>
              <a:gd name="connsiteX3" fmla="*/ 273463 w 1176385"/>
              <a:gd name="connsiteY3" fmla="*/ 1379601 h 1379601"/>
              <a:gd name="connsiteX4" fmla="*/ 274987 w 1176385"/>
              <a:gd name="connsiteY4" fmla="*/ 1378077 h 1379601"/>
              <a:gd name="connsiteX5" fmla="*/ 275463 w 1176385"/>
              <a:gd name="connsiteY5" fmla="*/ 1377601 h 1379601"/>
              <a:gd name="connsiteX6" fmla="*/ 777716 w 1176385"/>
              <a:gd name="connsiteY6" fmla="*/ 874109 h 1379601"/>
              <a:gd name="connsiteX7" fmla="*/ 978884 w 1176385"/>
              <a:gd name="connsiteY7" fmla="*/ 672560 h 1379601"/>
              <a:gd name="connsiteX8" fmla="*/ 978884 w 1176385"/>
              <a:gd name="connsiteY8" fmla="*/ 672656 h 1379601"/>
              <a:gd name="connsiteX9" fmla="*/ 973360 w 1176385"/>
              <a:gd name="connsiteY9" fmla="*/ 678371 h 1379601"/>
              <a:gd name="connsiteX10" fmla="*/ 953929 w 1176385"/>
              <a:gd name="connsiteY10" fmla="*/ 697802 h 1379601"/>
              <a:gd name="connsiteX11" fmla="*/ 954024 w 1176385"/>
              <a:gd name="connsiteY11" fmla="*/ 697897 h 1379601"/>
              <a:gd name="connsiteX12" fmla="*/ 1086231 w 1176385"/>
              <a:gd name="connsiteY12" fmla="*/ 565690 h 1379601"/>
              <a:gd name="connsiteX13" fmla="*/ 1086231 w 1176385"/>
              <a:gd name="connsiteY13" fmla="*/ 128588 h 1379601"/>
              <a:gd name="connsiteX14" fmla="*/ 958977 w 1176385"/>
              <a:gd name="connsiteY14" fmla="*/ 1333 h 1379601"/>
              <a:gd name="connsiteX15" fmla="*/ 956024 w 1176385"/>
              <a:gd name="connsiteY15" fmla="*/ 476 h 1379601"/>
              <a:gd name="connsiteX16" fmla="*/ 954500 w 1176385"/>
              <a:gd name="connsiteY16" fmla="*/ 0 h 1379601"/>
              <a:gd name="connsiteX17" fmla="*/ 2191 w 1176385"/>
              <a:gd name="connsiteY17" fmla="*/ 0 h 1379601"/>
              <a:gd name="connsiteX18" fmla="*/ 2191 w 1176385"/>
              <a:gd name="connsiteY18" fmla="*/ 476 h 1379601"/>
              <a:gd name="connsiteX19" fmla="*/ 95 w 1176385"/>
              <a:gd name="connsiteY19" fmla="*/ 476 h 1379601"/>
              <a:gd name="connsiteX20" fmla="*/ 95 w 1176385"/>
              <a:gd name="connsiteY20" fmla="*/ 1378077 h 1379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76385" h="1379601">
                <a:moveTo>
                  <a:pt x="0" y="1378077"/>
                </a:moveTo>
                <a:lnTo>
                  <a:pt x="273749" y="1378077"/>
                </a:lnTo>
                <a:lnTo>
                  <a:pt x="272225" y="1379601"/>
                </a:lnTo>
                <a:lnTo>
                  <a:pt x="273463" y="1379601"/>
                </a:lnTo>
                <a:cubicBezTo>
                  <a:pt x="273939" y="1379125"/>
                  <a:pt x="274415" y="1378649"/>
                  <a:pt x="274987" y="1378077"/>
                </a:cubicBezTo>
                <a:cubicBezTo>
                  <a:pt x="275082" y="1377982"/>
                  <a:pt x="275273" y="1377791"/>
                  <a:pt x="275463" y="1377601"/>
                </a:cubicBezTo>
                <a:cubicBezTo>
                  <a:pt x="421100" y="1231678"/>
                  <a:pt x="626459" y="1025747"/>
                  <a:pt x="777716" y="874109"/>
                </a:cubicBezTo>
                <a:cubicBezTo>
                  <a:pt x="891540" y="760000"/>
                  <a:pt x="974693" y="676561"/>
                  <a:pt x="978884" y="672560"/>
                </a:cubicBezTo>
                <a:cubicBezTo>
                  <a:pt x="978884" y="672560"/>
                  <a:pt x="978884" y="672560"/>
                  <a:pt x="978884" y="672656"/>
                </a:cubicBezTo>
                <a:cubicBezTo>
                  <a:pt x="977075" y="674561"/>
                  <a:pt x="975170" y="676466"/>
                  <a:pt x="973360" y="678371"/>
                </a:cubicBezTo>
                <a:lnTo>
                  <a:pt x="953929" y="697802"/>
                </a:lnTo>
                <a:cubicBezTo>
                  <a:pt x="953929" y="697802"/>
                  <a:pt x="954024" y="697897"/>
                  <a:pt x="954024" y="697897"/>
                </a:cubicBezTo>
                <a:lnTo>
                  <a:pt x="1086231" y="565690"/>
                </a:lnTo>
                <a:cubicBezTo>
                  <a:pt x="1206437" y="445484"/>
                  <a:pt x="1206437" y="248793"/>
                  <a:pt x="1086231" y="128588"/>
                </a:cubicBezTo>
                <a:lnTo>
                  <a:pt x="958977" y="1333"/>
                </a:lnTo>
                <a:lnTo>
                  <a:pt x="956024" y="476"/>
                </a:lnTo>
                <a:lnTo>
                  <a:pt x="954500" y="0"/>
                </a:lnTo>
                <a:lnTo>
                  <a:pt x="2191" y="0"/>
                </a:lnTo>
                <a:lnTo>
                  <a:pt x="2191" y="476"/>
                </a:lnTo>
                <a:lnTo>
                  <a:pt x="95" y="476"/>
                </a:lnTo>
                <a:lnTo>
                  <a:pt x="95" y="1378077"/>
                </a:lnTo>
                <a:close/>
              </a:path>
            </a:pathLst>
          </a:custGeom>
          <a:solidFill>
            <a:schemeClr val="accent1"/>
          </a:solidFill>
          <a:ln w="9525" cap="flat">
            <a:noFill/>
            <a:prstDash val="solid"/>
            <a:miter/>
          </a:ln>
        </p:spPr>
        <p:txBody>
          <a:bodyPr rtlCol="0" anchor="ctr"/>
          <a:lstStyle/>
          <a:p>
            <a:endParaRPr lang="en-US"/>
          </a:p>
        </p:txBody>
      </p:sp>
      <p:sp>
        <p:nvSpPr>
          <p:cNvPr id="2" name="Text Placeholder 1">
            <a:extLst>
              <a:ext uri="{FF2B5EF4-FFF2-40B4-BE49-F238E27FC236}">
                <a16:creationId xmlns:a16="http://schemas.microsoft.com/office/drawing/2014/main" id="{9E52D38F-C477-3331-9570-A22F09C946E8}"/>
              </a:ext>
            </a:extLst>
          </p:cNvPr>
          <p:cNvSpPr>
            <a:spLocks noGrp="1"/>
          </p:cNvSpPr>
          <p:nvPr>
            <p:ph type="body" sz="quarter" idx="11"/>
          </p:nvPr>
        </p:nvSpPr>
        <p:spPr>
          <a:xfrm>
            <a:off x="417000" y="496964"/>
            <a:ext cx="3769410" cy="3693319"/>
          </a:xfrm>
        </p:spPr>
        <p:txBody>
          <a:bodyPr anchor="t"/>
          <a:lstStyle/>
          <a:p>
            <a:r>
              <a:rPr lang="en-US" dirty="0">
                <a:solidFill>
                  <a:schemeClr val="bg1"/>
                </a:solidFill>
              </a:rPr>
              <a:t>A Historic Shift: The OBBBA and Its Far-Reaching Effects</a:t>
            </a:r>
          </a:p>
        </p:txBody>
      </p:sp>
      <p:sp>
        <p:nvSpPr>
          <p:cNvPr id="7" name="Content Placeholder 3">
            <a:extLst>
              <a:ext uri="{FF2B5EF4-FFF2-40B4-BE49-F238E27FC236}">
                <a16:creationId xmlns:a16="http://schemas.microsoft.com/office/drawing/2014/main" id="{DC2BD2A6-D868-14B4-1928-88525884B15C}"/>
              </a:ext>
            </a:extLst>
          </p:cNvPr>
          <p:cNvSpPr txBox="1">
            <a:spLocks/>
          </p:cNvSpPr>
          <p:nvPr/>
        </p:nvSpPr>
        <p:spPr>
          <a:xfrm>
            <a:off x="5304015" y="611043"/>
            <a:ext cx="6594794" cy="563591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2400"/>
              </a:spcAft>
            </a:pPr>
            <a:r>
              <a:rPr lang="en-US" sz="2600" dirty="0">
                <a:latin typeface="Segoe UI" panose="020B0502040204020203" pitchFamily="34" charset="0"/>
                <a:cs typeface="Segoe UI" panose="020B0502040204020203" pitchFamily="34" charset="0"/>
              </a:rPr>
              <a:t>Signed into law on July 4, 2025</a:t>
            </a:r>
          </a:p>
          <a:p>
            <a:pPr>
              <a:lnSpc>
                <a:spcPct val="100000"/>
              </a:lnSpc>
              <a:spcBef>
                <a:spcPts val="0"/>
              </a:spcBef>
              <a:spcAft>
                <a:spcPts val="2400"/>
              </a:spcAft>
            </a:pPr>
            <a:r>
              <a:rPr lang="en-US" sz="2600" dirty="0">
                <a:latin typeface="Segoe UI" panose="020B0502040204020203" pitchFamily="34" charset="0"/>
                <a:cs typeface="Segoe UI" panose="020B0502040204020203" pitchFamily="34" charset="0"/>
              </a:rPr>
              <a:t>Over </a:t>
            </a:r>
            <a:r>
              <a:rPr lang="en-US" sz="2600" b="1" dirty="0">
                <a:latin typeface="Segoe UI" panose="020B0502040204020203" pitchFamily="34" charset="0"/>
                <a:cs typeface="Segoe UI" panose="020B0502040204020203" pitchFamily="34" charset="0"/>
              </a:rPr>
              <a:t>$1 trillion</a:t>
            </a:r>
            <a:r>
              <a:rPr lang="en-US" sz="2600" dirty="0">
                <a:latin typeface="Segoe UI" panose="020B0502040204020203" pitchFamily="34" charset="0"/>
                <a:cs typeface="Segoe UI" panose="020B0502040204020203" pitchFamily="34" charset="0"/>
              </a:rPr>
              <a:t> in cuts to Medicaid, Medicare, and ACA programs</a:t>
            </a:r>
          </a:p>
          <a:p>
            <a:pPr>
              <a:lnSpc>
                <a:spcPct val="100000"/>
              </a:lnSpc>
              <a:spcBef>
                <a:spcPts val="0"/>
              </a:spcBef>
              <a:spcAft>
                <a:spcPts val="300"/>
              </a:spcAft>
            </a:pPr>
            <a:r>
              <a:rPr lang="en-US" sz="2600" b="1" dirty="0">
                <a:latin typeface="Segoe UI" panose="020B0502040204020203" pitchFamily="34" charset="0"/>
                <a:cs typeface="Segoe UI" panose="020B0502040204020203" pitchFamily="34" charset="0"/>
              </a:rPr>
              <a:t>Key Provisions:</a:t>
            </a:r>
          </a:p>
          <a:p>
            <a:pPr marL="976313" lvl="1" indent="-461963">
              <a:lnSpc>
                <a:spcPct val="100000"/>
              </a:lnSpc>
              <a:spcBef>
                <a:spcPts val="1200"/>
              </a:spcBef>
              <a:spcAft>
                <a:spcPts val="600"/>
              </a:spcAft>
              <a:buFont typeface="Wingdings" panose="05000000000000000000" pitchFamily="2" charset="2"/>
              <a:buChar char="Ø"/>
            </a:pPr>
            <a:r>
              <a:rPr lang="en-US" sz="2600" dirty="0">
                <a:latin typeface="Segoe UI" panose="020B0502040204020203" pitchFamily="34" charset="0"/>
                <a:cs typeface="Segoe UI" panose="020B0502040204020203" pitchFamily="34" charset="0"/>
              </a:rPr>
              <a:t>Medicaid work requirements </a:t>
            </a:r>
          </a:p>
          <a:p>
            <a:pPr marL="976313" lvl="1" indent="-461963">
              <a:lnSpc>
                <a:spcPct val="100000"/>
              </a:lnSpc>
              <a:spcBef>
                <a:spcPts val="1200"/>
              </a:spcBef>
              <a:spcAft>
                <a:spcPts val="600"/>
              </a:spcAft>
              <a:buFont typeface="Wingdings" panose="05000000000000000000" pitchFamily="2" charset="2"/>
              <a:buChar char="Ø"/>
            </a:pPr>
            <a:r>
              <a:rPr lang="en-US" sz="2600" dirty="0">
                <a:latin typeface="Segoe UI" panose="020B0502040204020203" pitchFamily="34" charset="0"/>
                <a:cs typeface="Segoe UI" panose="020B0502040204020203" pitchFamily="34" charset="0"/>
              </a:rPr>
              <a:t>Marketplace tax credit restrictions and cost-sharing increases</a:t>
            </a:r>
          </a:p>
          <a:p>
            <a:pPr marL="976313" lvl="1" indent="-461963">
              <a:lnSpc>
                <a:spcPct val="100000"/>
              </a:lnSpc>
              <a:spcBef>
                <a:spcPts val="1200"/>
              </a:spcBef>
              <a:spcAft>
                <a:spcPts val="600"/>
              </a:spcAft>
              <a:buFont typeface="Wingdings" panose="05000000000000000000" pitchFamily="2" charset="2"/>
              <a:buChar char="Ø"/>
            </a:pPr>
            <a:r>
              <a:rPr lang="en-US" sz="2600" dirty="0">
                <a:latin typeface="Segoe UI" panose="020B0502040204020203" pitchFamily="34" charset="0"/>
                <a:cs typeface="Segoe UI" panose="020B0502040204020203" pitchFamily="34" charset="0"/>
              </a:rPr>
              <a:t>State Medicaid financing restrictions</a:t>
            </a:r>
          </a:p>
          <a:p>
            <a:pPr marL="976313" lvl="1" indent="-461963">
              <a:lnSpc>
                <a:spcPct val="100000"/>
              </a:lnSpc>
              <a:spcBef>
                <a:spcPts val="1200"/>
              </a:spcBef>
              <a:spcAft>
                <a:spcPts val="600"/>
              </a:spcAft>
              <a:buFont typeface="Wingdings" panose="05000000000000000000" pitchFamily="2" charset="2"/>
              <a:buChar char="Ø"/>
            </a:pPr>
            <a:r>
              <a:rPr lang="en-US" sz="2600" dirty="0">
                <a:latin typeface="Segoe UI" panose="020B0502040204020203" pitchFamily="34" charset="0"/>
                <a:cs typeface="Segoe UI" panose="020B0502040204020203" pitchFamily="34" charset="0"/>
              </a:rPr>
              <a:t>Medicare sequestration triggers</a:t>
            </a:r>
          </a:p>
        </p:txBody>
      </p:sp>
      <p:sp>
        <p:nvSpPr>
          <p:cNvPr id="3" name="Oval 2">
            <a:extLst>
              <a:ext uri="{FF2B5EF4-FFF2-40B4-BE49-F238E27FC236}">
                <a16:creationId xmlns:a16="http://schemas.microsoft.com/office/drawing/2014/main" id="{AA780C80-D006-F7BF-2330-9CBB558AD9EA}"/>
              </a:ext>
            </a:extLst>
          </p:cNvPr>
          <p:cNvSpPr/>
          <p:nvPr/>
        </p:nvSpPr>
        <p:spPr>
          <a:xfrm>
            <a:off x="5724395" y="2981195"/>
            <a:ext cx="5348613" cy="626301"/>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09314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3AD318CC-E2A8-4E27-9548-A047A7899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47A615F8-B8A3-3469-60D0-78BF4A790894}"/>
              </a:ext>
            </a:extLst>
          </p:cNvPr>
          <p:cNvSpPr>
            <a:spLocks noGrp="1"/>
          </p:cNvSpPr>
          <p:nvPr>
            <p:ph type="title"/>
          </p:nvPr>
        </p:nvSpPr>
        <p:spPr>
          <a:xfrm>
            <a:off x="645065" y="1463040"/>
            <a:ext cx="3796306" cy="2690949"/>
          </a:xfrm>
        </p:spPr>
        <p:txBody>
          <a:bodyPr anchor="t">
            <a:normAutofit/>
          </a:bodyPr>
          <a:lstStyle/>
          <a:p>
            <a:r>
              <a:rPr lang="en-US" sz="3700" b="1">
                <a:latin typeface="Segoe UI" panose="020B0502040204020203" pitchFamily="34" charset="0"/>
                <a:cs typeface="Segoe UI" panose="020B0502040204020203" pitchFamily="34" charset="0"/>
              </a:rPr>
              <a:t>Medicaid “Work Requirements” </a:t>
            </a:r>
          </a:p>
        </p:txBody>
      </p:sp>
      <p:grpSp>
        <p:nvGrpSpPr>
          <p:cNvPr id="33" name="Group 32">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4415246"/>
            <a:ext cx="11982332" cy="2087795"/>
            <a:chOff x="143163" y="5763486"/>
            <a:chExt cx="11982332" cy="739555"/>
          </a:xfrm>
        </p:grpSpPr>
        <p:sp>
          <p:nvSpPr>
            <p:cNvPr id="34" name="Rectangle 33">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Connector 34">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37" name="Rectangle 36">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a:extLst>
              <a:ext uri="{FF2B5EF4-FFF2-40B4-BE49-F238E27FC236}">
                <a16:creationId xmlns:a16="http://schemas.microsoft.com/office/drawing/2014/main" id="{2EAFC1DE-D43F-A188-FB4F-CEEB42C62E56}"/>
              </a:ext>
            </a:extLst>
          </p:cNvPr>
          <p:cNvSpPr>
            <a:spLocks noGrp="1"/>
          </p:cNvSpPr>
          <p:nvPr>
            <p:ph idx="1"/>
          </p:nvPr>
        </p:nvSpPr>
        <p:spPr>
          <a:xfrm>
            <a:off x="5486400" y="886841"/>
            <a:ext cx="5687153" cy="4987865"/>
          </a:xfrm>
        </p:spPr>
        <p:txBody>
          <a:bodyPr anchor="t">
            <a:normAutofit fontScale="47500" lnSpcReduction="20000"/>
          </a:bodyPr>
          <a:lstStyle/>
          <a:p>
            <a:pPr marL="0" indent="0">
              <a:buNone/>
            </a:pPr>
            <a:endParaRPr lang="en-US" sz="1500" dirty="0">
              <a:latin typeface="Aptos" panose="020B0004020202020204" pitchFamily="34" charset="0"/>
            </a:endParaRPr>
          </a:p>
          <a:p>
            <a:pPr marL="0" indent="0">
              <a:buNone/>
            </a:pPr>
            <a:r>
              <a:rPr lang="en-US" sz="7600" dirty="0">
                <a:latin typeface="Aptos" panose="020B0004020202020204" pitchFamily="34" charset="0"/>
              </a:rPr>
              <a:t>80 hours/month working, job training  or performing community service</a:t>
            </a:r>
          </a:p>
          <a:p>
            <a:pPr marL="0" indent="0">
              <a:buNone/>
            </a:pPr>
            <a:endParaRPr lang="en-US" sz="1500" dirty="0">
              <a:latin typeface="Aptos" panose="020B0004020202020204" pitchFamily="34" charset="0"/>
            </a:endParaRPr>
          </a:p>
          <a:p>
            <a:pPr marL="0" indent="0">
              <a:buNone/>
            </a:pPr>
            <a:r>
              <a:rPr lang="en-US" sz="1500" dirty="0">
                <a:latin typeface="Aptos" panose="020B0004020202020204" pitchFamily="34" charset="0"/>
              </a:rPr>
              <a:t>	</a:t>
            </a:r>
            <a:r>
              <a:rPr lang="en-US" sz="5100" dirty="0">
                <a:latin typeface="Aptos" panose="020B0004020202020204" pitchFamily="34" charset="0"/>
              </a:rPr>
              <a:t>Exceptions: Individuals who are…</a:t>
            </a:r>
          </a:p>
          <a:p>
            <a:pPr marL="1371600" lvl="3" indent="0">
              <a:buNone/>
            </a:pPr>
            <a:endParaRPr lang="en-US" sz="5100" kern="0" dirty="0">
              <a:latin typeface="Aptos" panose="020B0004020202020204" pitchFamily="34" charset="0"/>
            </a:endParaRPr>
          </a:p>
          <a:p>
            <a:pPr lvl="3">
              <a:buFont typeface="Wingdings" panose="05000000000000000000" pitchFamily="2" charset="2"/>
              <a:buChar char="Ø"/>
            </a:pPr>
            <a:r>
              <a:rPr lang="en-US" sz="5100" kern="0" dirty="0">
                <a:latin typeface="Aptos" panose="020B0004020202020204" pitchFamily="34" charset="0"/>
              </a:rPr>
              <a:t>Pregnant</a:t>
            </a:r>
          </a:p>
          <a:p>
            <a:pPr lvl="3">
              <a:buFont typeface="Wingdings" panose="05000000000000000000" pitchFamily="2" charset="2"/>
              <a:buChar char="Ø"/>
            </a:pPr>
            <a:r>
              <a:rPr lang="en-US" sz="5100" kern="0" dirty="0">
                <a:latin typeface="Aptos" panose="020B0004020202020204" pitchFamily="34" charset="0"/>
              </a:rPr>
              <a:t>Caring for dependents </a:t>
            </a:r>
          </a:p>
          <a:p>
            <a:pPr lvl="3">
              <a:buFont typeface="Wingdings" panose="05000000000000000000" pitchFamily="2" charset="2"/>
              <a:buChar char="Ø"/>
            </a:pPr>
            <a:r>
              <a:rPr lang="en-US" sz="5100" kern="0" dirty="0">
                <a:latin typeface="Aptos" panose="020B0004020202020204" pitchFamily="34" charset="0"/>
              </a:rPr>
              <a:t>Students </a:t>
            </a:r>
          </a:p>
          <a:p>
            <a:pPr lvl="3">
              <a:buFont typeface="Wingdings" panose="05000000000000000000" pitchFamily="2" charset="2"/>
              <a:buChar char="Ø"/>
            </a:pPr>
            <a:r>
              <a:rPr lang="en-US" sz="5100" kern="0" dirty="0">
                <a:latin typeface="Aptos" panose="020B0004020202020204" pitchFamily="34" charset="0"/>
              </a:rPr>
              <a:t>Medically unable to comply </a:t>
            </a:r>
          </a:p>
          <a:p>
            <a:pPr marL="0" lvl="0" indent="0">
              <a:spcBef>
                <a:spcPts val="0"/>
              </a:spcBef>
              <a:buNone/>
              <a:defRPr/>
            </a:pPr>
            <a:endParaRPr lang="en-US" sz="5100" kern="0" dirty="0"/>
          </a:p>
          <a:p>
            <a:pPr marL="0" lvl="0" indent="0">
              <a:spcBef>
                <a:spcPts val="0"/>
              </a:spcBef>
              <a:buNone/>
              <a:defRPr/>
            </a:pPr>
            <a:endParaRPr lang="en-US" sz="5100" kern="0" dirty="0"/>
          </a:p>
          <a:p>
            <a:pPr marL="0" indent="0">
              <a:buNone/>
            </a:pPr>
            <a:endParaRPr lang="en-US" sz="1500" dirty="0"/>
          </a:p>
          <a:p>
            <a:pPr marL="0" indent="0">
              <a:buNone/>
            </a:pPr>
            <a:r>
              <a:rPr lang="en-US" sz="1500" dirty="0"/>
              <a:t>		</a:t>
            </a:r>
          </a:p>
        </p:txBody>
      </p:sp>
    </p:spTree>
    <p:extLst>
      <p:ext uri="{BB962C8B-B14F-4D97-AF65-F5344CB8AC3E}">
        <p14:creationId xmlns:p14="http://schemas.microsoft.com/office/powerpoint/2010/main" val="32812179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62" name="Rectangle 1061">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464A9FA-E61F-4B4C-8CB6-6C401269AB2C}"/>
              </a:ext>
            </a:extLst>
          </p:cNvPr>
          <p:cNvSpPr>
            <a:spLocks noGrp="1"/>
          </p:cNvSpPr>
          <p:nvPr>
            <p:ph type="title"/>
          </p:nvPr>
        </p:nvSpPr>
        <p:spPr>
          <a:xfrm>
            <a:off x="793662" y="386930"/>
            <a:ext cx="10066122" cy="1298448"/>
          </a:xfrm>
        </p:spPr>
        <p:txBody>
          <a:bodyPr vert="horz" lIns="91440" tIns="45720" rIns="91440" bIns="45720" rtlCol="0" anchor="b">
            <a:normAutofit/>
          </a:bodyPr>
          <a:lstStyle/>
          <a:p>
            <a:r>
              <a:rPr lang="en-US" sz="4800" kern="1200" dirty="0" err="1">
                <a:solidFill>
                  <a:schemeClr val="tx1"/>
                </a:solidFill>
                <a:latin typeface="+mj-lt"/>
                <a:ea typeface="+mj-ea"/>
                <a:cs typeface="+mj-cs"/>
              </a:rPr>
              <a:t>Ahhhh</a:t>
            </a:r>
            <a:r>
              <a:rPr lang="en-US" sz="4800" kern="1200" dirty="0">
                <a:solidFill>
                  <a:schemeClr val="tx1"/>
                </a:solidFill>
                <a:latin typeface="+mj-lt"/>
                <a:ea typeface="+mj-ea"/>
                <a:cs typeface="+mj-cs"/>
              </a:rPr>
              <a:t>…the fine print</a:t>
            </a:r>
          </a:p>
        </p:txBody>
      </p:sp>
      <p:sp>
        <p:nvSpPr>
          <p:cNvPr id="1064" name="Rectangle 1063">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6" name="Rectangle 1065">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97960B2-ADF7-ED88-264C-CE7DA9C206B9}"/>
              </a:ext>
            </a:extLst>
          </p:cNvPr>
          <p:cNvSpPr>
            <a:spLocks noGrp="1"/>
          </p:cNvSpPr>
          <p:nvPr>
            <p:ph sz="half" idx="1"/>
          </p:nvPr>
        </p:nvSpPr>
        <p:spPr>
          <a:xfrm>
            <a:off x="793661" y="2599509"/>
            <a:ext cx="4530898" cy="3639450"/>
          </a:xfrm>
        </p:spPr>
        <p:txBody>
          <a:bodyPr vert="horz" lIns="91440" tIns="45720" rIns="91440" bIns="45720" rtlCol="0" anchor="ctr">
            <a:normAutofit/>
          </a:bodyPr>
          <a:lstStyle/>
          <a:p>
            <a:pPr marL="0"/>
            <a:r>
              <a:rPr lang="en-US" dirty="0"/>
              <a:t>Work </a:t>
            </a:r>
            <a:r>
              <a:rPr lang="en-US" b="1" dirty="0"/>
              <a:t>REPORTING</a:t>
            </a:r>
            <a:r>
              <a:rPr lang="en-US" dirty="0"/>
              <a:t> Requirement  Arkansas …. DISASTER!!</a:t>
            </a:r>
          </a:p>
          <a:p>
            <a:pPr marL="0" indent="0">
              <a:buNone/>
            </a:pPr>
            <a:endParaRPr lang="en-US" dirty="0"/>
          </a:p>
          <a:p>
            <a:r>
              <a:rPr lang="en-US" dirty="0"/>
              <a:t>Reporting twice a year</a:t>
            </a:r>
          </a:p>
          <a:p>
            <a:r>
              <a:rPr lang="en-US" dirty="0"/>
              <a:t>18,000 loss their coverage</a:t>
            </a:r>
          </a:p>
          <a:p>
            <a:r>
              <a:rPr lang="en-US" dirty="0"/>
              <a:t>Costs the state $24M </a:t>
            </a:r>
          </a:p>
        </p:txBody>
      </p:sp>
      <p:pic>
        <p:nvPicPr>
          <p:cNvPr id="5" name="Picture 2" descr="Fine Print: What It Is, How It Works ...">
            <a:extLst>
              <a:ext uri="{FF2B5EF4-FFF2-40B4-BE49-F238E27FC236}">
                <a16:creationId xmlns:a16="http://schemas.microsoft.com/office/drawing/2014/main" id="{E014789B-338E-AB0A-07E3-CCFA645D522E}"/>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911532" y="2627739"/>
            <a:ext cx="5150277" cy="3427275"/>
          </a:xfrm>
          <a:prstGeom prst="rect">
            <a:avLst/>
          </a:prstGeom>
          <a:noFill/>
          <a:extLst>
            <a:ext uri="{909E8E84-426E-40DD-AFC4-6F175D3DCCD1}">
              <a14:hiddenFill xmlns:a14="http://schemas.microsoft.com/office/drawing/2010/main">
                <a:solidFill>
                  <a:srgbClr val="FFFFFF"/>
                </a:solidFill>
              </a14:hiddenFill>
            </a:ext>
          </a:extLst>
        </p:spPr>
      </p:pic>
      <p:sp>
        <p:nvSpPr>
          <p:cNvPr id="1068" name="Rectangle 1067">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315221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32055F-910F-C5CA-42F2-14B2A57A7FF1}"/>
            </a:ext>
          </a:extLst>
        </p:cNvPr>
        <p:cNvGrpSpPr/>
        <p:nvPr/>
      </p:nvGrpSpPr>
      <p:grpSpPr>
        <a:xfrm>
          <a:off x="0" y="0"/>
          <a:ext cx="0" cy="0"/>
          <a:chOff x="0" y="0"/>
          <a:chExt cx="0" cy="0"/>
        </a:xfrm>
      </p:grpSpPr>
      <p:sp>
        <p:nvSpPr>
          <p:cNvPr id="118" name="Freeform: Shape 117">
            <a:extLst>
              <a:ext uri="{FF2B5EF4-FFF2-40B4-BE49-F238E27FC236}">
                <a16:creationId xmlns:a16="http://schemas.microsoft.com/office/drawing/2014/main" id="{FD8A45B4-C4A7-85EA-A235-79582766BBF0}"/>
              </a:ext>
            </a:extLst>
          </p:cNvPr>
          <p:cNvSpPr/>
          <p:nvPr/>
        </p:nvSpPr>
        <p:spPr>
          <a:xfrm>
            <a:off x="1" y="0"/>
            <a:ext cx="5024062" cy="6858208"/>
          </a:xfrm>
          <a:custGeom>
            <a:avLst/>
            <a:gdLst>
              <a:gd name="connsiteX0" fmla="*/ 0 w 1356788"/>
              <a:gd name="connsiteY0" fmla="*/ 0 h 1377696"/>
              <a:gd name="connsiteX1" fmla="*/ 0 w 1356788"/>
              <a:gd name="connsiteY1" fmla="*/ 1377696 h 1377696"/>
              <a:gd name="connsiteX2" fmla="*/ 358521 w 1356788"/>
              <a:gd name="connsiteY2" fmla="*/ 1377696 h 1377696"/>
              <a:gd name="connsiteX3" fmla="*/ 1266635 w 1356788"/>
              <a:gd name="connsiteY3" fmla="*/ 469583 h 1377696"/>
              <a:gd name="connsiteX4" fmla="*/ 1266635 w 1356788"/>
              <a:gd name="connsiteY4" fmla="*/ 32480 h 1377696"/>
              <a:gd name="connsiteX5" fmla="*/ 1234154 w 1356788"/>
              <a:gd name="connsiteY5" fmla="*/ 0 h 1377696"/>
              <a:gd name="connsiteX6" fmla="*/ 0 w 1356788"/>
              <a:gd name="connsiteY6" fmla="*/ 0 h 1377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6788" h="1377696">
                <a:moveTo>
                  <a:pt x="0" y="0"/>
                </a:moveTo>
                <a:lnTo>
                  <a:pt x="0" y="1377696"/>
                </a:lnTo>
                <a:lnTo>
                  <a:pt x="358521" y="1377696"/>
                </a:lnTo>
                <a:lnTo>
                  <a:pt x="1266635" y="469583"/>
                </a:lnTo>
                <a:cubicBezTo>
                  <a:pt x="1386840" y="349377"/>
                  <a:pt x="1386840" y="152686"/>
                  <a:pt x="1266635" y="32480"/>
                </a:cubicBezTo>
                <a:lnTo>
                  <a:pt x="1234154" y="0"/>
                </a:lnTo>
                <a:lnTo>
                  <a:pt x="0" y="0"/>
                </a:lnTo>
                <a:close/>
              </a:path>
            </a:pathLst>
          </a:custGeom>
          <a:solidFill>
            <a:schemeClr val="accent1"/>
          </a:solidFill>
          <a:ln w="9525" cap="flat">
            <a:noFill/>
            <a:prstDash val="solid"/>
            <a:miter/>
          </a:ln>
        </p:spPr>
        <p:txBody>
          <a:bodyPr rtlCol="0" anchor="ctr"/>
          <a:lstStyle/>
          <a:p>
            <a:endParaRPr lang="en-US" dirty="0"/>
          </a:p>
        </p:txBody>
      </p:sp>
      <p:sp>
        <p:nvSpPr>
          <p:cNvPr id="3709" name="Freeform: Shape 3708">
            <a:extLst>
              <a:ext uri="{FF2B5EF4-FFF2-40B4-BE49-F238E27FC236}">
                <a16:creationId xmlns:a16="http://schemas.microsoft.com/office/drawing/2014/main" id="{56987776-CEBB-0AE9-ECBD-56A9ADC292AE}"/>
              </a:ext>
            </a:extLst>
          </p:cNvPr>
          <p:cNvSpPr/>
          <p:nvPr/>
        </p:nvSpPr>
        <p:spPr>
          <a:xfrm>
            <a:off x="487532" y="4340228"/>
            <a:ext cx="3067794" cy="2517772"/>
          </a:xfrm>
          <a:custGeom>
            <a:avLst/>
            <a:gdLst>
              <a:gd name="connsiteX0" fmla="*/ 0 w 616267"/>
              <a:gd name="connsiteY0" fmla="*/ 505778 h 505777"/>
              <a:gd name="connsiteX1" fmla="*/ 616268 w 616267"/>
              <a:gd name="connsiteY1" fmla="*/ 505778 h 505777"/>
              <a:gd name="connsiteX2" fmla="*/ 544259 w 616267"/>
              <a:gd name="connsiteY2" fmla="*/ 433768 h 505777"/>
              <a:gd name="connsiteX3" fmla="*/ 448913 w 616267"/>
              <a:gd name="connsiteY3" fmla="*/ 144399 h 505777"/>
              <a:gd name="connsiteX4" fmla="*/ 449389 w 616267"/>
              <a:gd name="connsiteY4" fmla="*/ 141160 h 505777"/>
              <a:gd name="connsiteX5" fmla="*/ 505016 w 616267"/>
              <a:gd name="connsiteY5" fmla="*/ 952 h 505777"/>
              <a:gd name="connsiteX6" fmla="*/ 505492 w 616267"/>
              <a:gd name="connsiteY6" fmla="*/ 286 h 505777"/>
              <a:gd name="connsiteX7" fmla="*/ 505682 w 616267"/>
              <a:gd name="connsiteY7" fmla="*/ 0 h 505777"/>
              <a:gd name="connsiteX8" fmla="*/ 485966 w 616267"/>
              <a:gd name="connsiteY8" fmla="*/ 19717 h 505777"/>
              <a:gd name="connsiteX9" fmla="*/ 485775 w 616267"/>
              <a:gd name="connsiteY9" fmla="*/ 19907 h 505777"/>
              <a:gd name="connsiteX10" fmla="*/ 2000 w 616267"/>
              <a:gd name="connsiteY10" fmla="*/ 503682 h 505777"/>
              <a:gd name="connsiteX11" fmla="*/ 0 w 616267"/>
              <a:gd name="connsiteY11" fmla="*/ 505778 h 505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6267" h="505777">
                <a:moveTo>
                  <a:pt x="0" y="505778"/>
                </a:moveTo>
                <a:lnTo>
                  <a:pt x="616268" y="505778"/>
                </a:lnTo>
                <a:lnTo>
                  <a:pt x="544259" y="433768"/>
                </a:lnTo>
                <a:cubicBezTo>
                  <a:pt x="465772" y="355283"/>
                  <a:pt x="433959" y="246983"/>
                  <a:pt x="448913" y="144399"/>
                </a:cubicBezTo>
                <a:cubicBezTo>
                  <a:pt x="449104" y="143351"/>
                  <a:pt x="449199" y="142208"/>
                  <a:pt x="449389" y="141160"/>
                </a:cubicBezTo>
                <a:cubicBezTo>
                  <a:pt x="457009" y="91726"/>
                  <a:pt x="475583" y="43625"/>
                  <a:pt x="505016" y="952"/>
                </a:cubicBezTo>
                <a:cubicBezTo>
                  <a:pt x="505206" y="667"/>
                  <a:pt x="505301" y="476"/>
                  <a:pt x="505492" y="286"/>
                </a:cubicBezTo>
                <a:cubicBezTo>
                  <a:pt x="505587" y="190"/>
                  <a:pt x="505587" y="95"/>
                  <a:pt x="505682" y="0"/>
                </a:cubicBezTo>
                <a:lnTo>
                  <a:pt x="485966" y="19717"/>
                </a:lnTo>
                <a:cubicBezTo>
                  <a:pt x="485870" y="19812"/>
                  <a:pt x="485870" y="19812"/>
                  <a:pt x="485775" y="19907"/>
                </a:cubicBezTo>
                <a:lnTo>
                  <a:pt x="2000" y="503682"/>
                </a:lnTo>
                <a:lnTo>
                  <a:pt x="0" y="505778"/>
                </a:lnTo>
                <a:close/>
              </a:path>
            </a:pathLst>
          </a:custGeom>
          <a:solidFill>
            <a:schemeClr val="accent1"/>
          </a:solidFill>
          <a:ln w="9525" cap="flat">
            <a:noFill/>
            <a:prstDash val="solid"/>
            <a:miter/>
          </a:ln>
        </p:spPr>
        <p:txBody>
          <a:bodyPr rtlCol="0" anchor="ctr"/>
          <a:lstStyle/>
          <a:p>
            <a:endParaRPr lang="en-US" dirty="0"/>
          </a:p>
        </p:txBody>
      </p:sp>
      <p:sp>
        <p:nvSpPr>
          <p:cNvPr id="3708" name="Freeform: Shape 3707">
            <a:extLst>
              <a:ext uri="{FF2B5EF4-FFF2-40B4-BE49-F238E27FC236}">
                <a16:creationId xmlns:a16="http://schemas.microsoft.com/office/drawing/2014/main" id="{C4BAEC45-A2C0-27C0-ECF1-96D22D089063}"/>
              </a:ext>
            </a:extLst>
          </p:cNvPr>
          <p:cNvSpPr/>
          <p:nvPr/>
        </p:nvSpPr>
        <p:spPr>
          <a:xfrm>
            <a:off x="0" y="7678"/>
            <a:ext cx="4530903" cy="6867691"/>
          </a:xfrm>
          <a:custGeom>
            <a:avLst/>
            <a:gdLst>
              <a:gd name="connsiteX0" fmla="*/ 0 w 1176385"/>
              <a:gd name="connsiteY0" fmla="*/ 1378077 h 1379601"/>
              <a:gd name="connsiteX1" fmla="*/ 273749 w 1176385"/>
              <a:gd name="connsiteY1" fmla="*/ 1378077 h 1379601"/>
              <a:gd name="connsiteX2" fmla="*/ 272225 w 1176385"/>
              <a:gd name="connsiteY2" fmla="*/ 1379601 h 1379601"/>
              <a:gd name="connsiteX3" fmla="*/ 273463 w 1176385"/>
              <a:gd name="connsiteY3" fmla="*/ 1379601 h 1379601"/>
              <a:gd name="connsiteX4" fmla="*/ 274987 w 1176385"/>
              <a:gd name="connsiteY4" fmla="*/ 1378077 h 1379601"/>
              <a:gd name="connsiteX5" fmla="*/ 275463 w 1176385"/>
              <a:gd name="connsiteY5" fmla="*/ 1377601 h 1379601"/>
              <a:gd name="connsiteX6" fmla="*/ 777716 w 1176385"/>
              <a:gd name="connsiteY6" fmla="*/ 874109 h 1379601"/>
              <a:gd name="connsiteX7" fmla="*/ 978884 w 1176385"/>
              <a:gd name="connsiteY7" fmla="*/ 672560 h 1379601"/>
              <a:gd name="connsiteX8" fmla="*/ 978884 w 1176385"/>
              <a:gd name="connsiteY8" fmla="*/ 672656 h 1379601"/>
              <a:gd name="connsiteX9" fmla="*/ 973360 w 1176385"/>
              <a:gd name="connsiteY9" fmla="*/ 678371 h 1379601"/>
              <a:gd name="connsiteX10" fmla="*/ 953929 w 1176385"/>
              <a:gd name="connsiteY10" fmla="*/ 697802 h 1379601"/>
              <a:gd name="connsiteX11" fmla="*/ 954024 w 1176385"/>
              <a:gd name="connsiteY11" fmla="*/ 697897 h 1379601"/>
              <a:gd name="connsiteX12" fmla="*/ 1086231 w 1176385"/>
              <a:gd name="connsiteY12" fmla="*/ 565690 h 1379601"/>
              <a:gd name="connsiteX13" fmla="*/ 1086231 w 1176385"/>
              <a:gd name="connsiteY13" fmla="*/ 128588 h 1379601"/>
              <a:gd name="connsiteX14" fmla="*/ 958977 w 1176385"/>
              <a:gd name="connsiteY14" fmla="*/ 1333 h 1379601"/>
              <a:gd name="connsiteX15" fmla="*/ 956024 w 1176385"/>
              <a:gd name="connsiteY15" fmla="*/ 476 h 1379601"/>
              <a:gd name="connsiteX16" fmla="*/ 954500 w 1176385"/>
              <a:gd name="connsiteY16" fmla="*/ 0 h 1379601"/>
              <a:gd name="connsiteX17" fmla="*/ 2191 w 1176385"/>
              <a:gd name="connsiteY17" fmla="*/ 0 h 1379601"/>
              <a:gd name="connsiteX18" fmla="*/ 2191 w 1176385"/>
              <a:gd name="connsiteY18" fmla="*/ 476 h 1379601"/>
              <a:gd name="connsiteX19" fmla="*/ 95 w 1176385"/>
              <a:gd name="connsiteY19" fmla="*/ 476 h 1379601"/>
              <a:gd name="connsiteX20" fmla="*/ 95 w 1176385"/>
              <a:gd name="connsiteY20" fmla="*/ 1378077 h 1379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76385" h="1379601">
                <a:moveTo>
                  <a:pt x="0" y="1378077"/>
                </a:moveTo>
                <a:lnTo>
                  <a:pt x="273749" y="1378077"/>
                </a:lnTo>
                <a:lnTo>
                  <a:pt x="272225" y="1379601"/>
                </a:lnTo>
                <a:lnTo>
                  <a:pt x="273463" y="1379601"/>
                </a:lnTo>
                <a:cubicBezTo>
                  <a:pt x="273939" y="1379125"/>
                  <a:pt x="274415" y="1378649"/>
                  <a:pt x="274987" y="1378077"/>
                </a:cubicBezTo>
                <a:cubicBezTo>
                  <a:pt x="275082" y="1377982"/>
                  <a:pt x="275273" y="1377791"/>
                  <a:pt x="275463" y="1377601"/>
                </a:cubicBezTo>
                <a:cubicBezTo>
                  <a:pt x="421100" y="1231678"/>
                  <a:pt x="626459" y="1025747"/>
                  <a:pt x="777716" y="874109"/>
                </a:cubicBezTo>
                <a:cubicBezTo>
                  <a:pt x="891540" y="760000"/>
                  <a:pt x="974693" y="676561"/>
                  <a:pt x="978884" y="672560"/>
                </a:cubicBezTo>
                <a:cubicBezTo>
                  <a:pt x="978884" y="672560"/>
                  <a:pt x="978884" y="672560"/>
                  <a:pt x="978884" y="672656"/>
                </a:cubicBezTo>
                <a:cubicBezTo>
                  <a:pt x="977075" y="674561"/>
                  <a:pt x="975170" y="676466"/>
                  <a:pt x="973360" y="678371"/>
                </a:cubicBezTo>
                <a:lnTo>
                  <a:pt x="953929" y="697802"/>
                </a:lnTo>
                <a:cubicBezTo>
                  <a:pt x="953929" y="697802"/>
                  <a:pt x="954024" y="697897"/>
                  <a:pt x="954024" y="697897"/>
                </a:cubicBezTo>
                <a:lnTo>
                  <a:pt x="1086231" y="565690"/>
                </a:lnTo>
                <a:cubicBezTo>
                  <a:pt x="1206437" y="445484"/>
                  <a:pt x="1206437" y="248793"/>
                  <a:pt x="1086231" y="128588"/>
                </a:cubicBezTo>
                <a:lnTo>
                  <a:pt x="958977" y="1333"/>
                </a:lnTo>
                <a:lnTo>
                  <a:pt x="956024" y="476"/>
                </a:lnTo>
                <a:lnTo>
                  <a:pt x="954500" y="0"/>
                </a:lnTo>
                <a:lnTo>
                  <a:pt x="2191" y="0"/>
                </a:lnTo>
                <a:lnTo>
                  <a:pt x="2191" y="476"/>
                </a:lnTo>
                <a:lnTo>
                  <a:pt x="95" y="476"/>
                </a:lnTo>
                <a:lnTo>
                  <a:pt x="95" y="1378077"/>
                </a:lnTo>
                <a:close/>
              </a:path>
            </a:pathLst>
          </a:custGeom>
          <a:solidFill>
            <a:schemeClr val="accent1"/>
          </a:solidFill>
          <a:ln w="9525" cap="flat">
            <a:noFill/>
            <a:prstDash val="solid"/>
            <a:miter/>
          </a:ln>
        </p:spPr>
        <p:txBody>
          <a:bodyPr rtlCol="0" anchor="ctr"/>
          <a:lstStyle/>
          <a:p>
            <a:endParaRPr lang="en-US" dirty="0"/>
          </a:p>
        </p:txBody>
      </p:sp>
      <p:sp>
        <p:nvSpPr>
          <p:cNvPr id="2" name="Text Placeholder 1">
            <a:extLst>
              <a:ext uri="{FF2B5EF4-FFF2-40B4-BE49-F238E27FC236}">
                <a16:creationId xmlns:a16="http://schemas.microsoft.com/office/drawing/2014/main" id="{FC94A6DB-25EB-455D-67E1-43EA3DB3536F}"/>
              </a:ext>
            </a:extLst>
          </p:cNvPr>
          <p:cNvSpPr>
            <a:spLocks noGrp="1"/>
          </p:cNvSpPr>
          <p:nvPr>
            <p:ph type="body" sz="quarter" idx="11"/>
          </p:nvPr>
        </p:nvSpPr>
        <p:spPr>
          <a:xfrm>
            <a:off x="176833" y="841520"/>
            <a:ext cx="4133035" cy="3693319"/>
          </a:xfrm>
        </p:spPr>
        <p:txBody>
          <a:bodyPr anchor="t"/>
          <a:lstStyle/>
          <a:p>
            <a:r>
              <a:rPr lang="en-US" dirty="0">
                <a:solidFill>
                  <a:schemeClr val="bg1"/>
                </a:solidFill>
              </a:rPr>
              <a:t>A Historic Shift: The OBBBA and Its Far-Reaching Effects</a:t>
            </a:r>
          </a:p>
        </p:txBody>
      </p:sp>
      <p:sp>
        <p:nvSpPr>
          <p:cNvPr id="7" name="Content Placeholder 3">
            <a:extLst>
              <a:ext uri="{FF2B5EF4-FFF2-40B4-BE49-F238E27FC236}">
                <a16:creationId xmlns:a16="http://schemas.microsoft.com/office/drawing/2014/main" id="{D7770D4D-3953-1AB2-EC0C-AD67A97A58DE}"/>
              </a:ext>
            </a:extLst>
          </p:cNvPr>
          <p:cNvSpPr txBox="1">
            <a:spLocks/>
          </p:cNvSpPr>
          <p:nvPr/>
        </p:nvSpPr>
        <p:spPr>
          <a:xfrm>
            <a:off x="5304015" y="611043"/>
            <a:ext cx="6594794" cy="563591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2400"/>
              </a:spcAft>
            </a:pPr>
            <a:r>
              <a:rPr lang="en-US" sz="2600" dirty="0">
                <a:latin typeface="Aptos" panose="020B0004020202020204" pitchFamily="34" charset="0"/>
                <a:cs typeface="Segoe UI" panose="020B0502040204020203" pitchFamily="34" charset="0"/>
              </a:rPr>
              <a:t>Signed into law on July 4, 2025</a:t>
            </a:r>
          </a:p>
          <a:p>
            <a:pPr>
              <a:lnSpc>
                <a:spcPct val="100000"/>
              </a:lnSpc>
              <a:spcBef>
                <a:spcPts val="0"/>
              </a:spcBef>
              <a:spcAft>
                <a:spcPts val="2400"/>
              </a:spcAft>
            </a:pPr>
            <a:r>
              <a:rPr lang="en-US" sz="2600" dirty="0">
                <a:latin typeface="Aptos" panose="020B0004020202020204" pitchFamily="34" charset="0"/>
                <a:cs typeface="Segoe UI" panose="020B0502040204020203" pitchFamily="34" charset="0"/>
              </a:rPr>
              <a:t>Over </a:t>
            </a:r>
            <a:r>
              <a:rPr lang="en-US" sz="2600" b="1" dirty="0">
                <a:latin typeface="Aptos" panose="020B0004020202020204" pitchFamily="34" charset="0"/>
                <a:cs typeface="Segoe UI" panose="020B0502040204020203" pitchFamily="34" charset="0"/>
              </a:rPr>
              <a:t>$1 trillion</a:t>
            </a:r>
            <a:r>
              <a:rPr lang="en-US" sz="2600" dirty="0">
                <a:latin typeface="Aptos" panose="020B0004020202020204" pitchFamily="34" charset="0"/>
                <a:cs typeface="Segoe UI" panose="020B0502040204020203" pitchFamily="34" charset="0"/>
              </a:rPr>
              <a:t> in cuts to Medicaid, Medicare, and ACA programs</a:t>
            </a:r>
          </a:p>
          <a:p>
            <a:pPr>
              <a:lnSpc>
                <a:spcPct val="100000"/>
              </a:lnSpc>
              <a:spcBef>
                <a:spcPts val="0"/>
              </a:spcBef>
              <a:spcAft>
                <a:spcPts val="300"/>
              </a:spcAft>
            </a:pPr>
            <a:r>
              <a:rPr lang="en-US" sz="2600" b="1" dirty="0">
                <a:latin typeface="Aptos" panose="020B0004020202020204" pitchFamily="34" charset="0"/>
                <a:cs typeface="Segoe UI" panose="020B0502040204020203" pitchFamily="34" charset="0"/>
              </a:rPr>
              <a:t>Key Provisions:</a:t>
            </a:r>
          </a:p>
          <a:p>
            <a:pPr marL="976313" lvl="1" indent="-461963">
              <a:lnSpc>
                <a:spcPct val="100000"/>
              </a:lnSpc>
              <a:spcBef>
                <a:spcPts val="1200"/>
              </a:spcBef>
              <a:spcAft>
                <a:spcPts val="600"/>
              </a:spcAft>
              <a:buFont typeface="Wingdings" panose="05000000000000000000" pitchFamily="2" charset="2"/>
              <a:buChar char="Ø"/>
            </a:pPr>
            <a:r>
              <a:rPr lang="en-US" sz="2600" dirty="0">
                <a:latin typeface="Aptos" panose="020B0004020202020204" pitchFamily="34" charset="0"/>
                <a:cs typeface="Segoe UI" panose="020B0502040204020203" pitchFamily="34" charset="0"/>
              </a:rPr>
              <a:t>Medicaid work requirements </a:t>
            </a:r>
          </a:p>
          <a:p>
            <a:pPr marL="976313" lvl="1" indent="-461963">
              <a:lnSpc>
                <a:spcPct val="100000"/>
              </a:lnSpc>
              <a:spcBef>
                <a:spcPts val="1200"/>
              </a:spcBef>
              <a:spcAft>
                <a:spcPts val="600"/>
              </a:spcAft>
              <a:buFont typeface="Wingdings" panose="05000000000000000000" pitchFamily="2" charset="2"/>
              <a:buChar char="Ø"/>
            </a:pPr>
            <a:r>
              <a:rPr lang="en-US" sz="2600" dirty="0">
                <a:latin typeface="Aptos" panose="020B0004020202020204" pitchFamily="34" charset="0"/>
                <a:cs typeface="Segoe UI" panose="020B0502040204020203" pitchFamily="34" charset="0"/>
              </a:rPr>
              <a:t>Marketplace tax credit restrictions and cost-sharing increases</a:t>
            </a:r>
          </a:p>
          <a:p>
            <a:pPr marL="976313" lvl="1" indent="-461963">
              <a:lnSpc>
                <a:spcPct val="100000"/>
              </a:lnSpc>
              <a:spcBef>
                <a:spcPts val="1200"/>
              </a:spcBef>
              <a:spcAft>
                <a:spcPts val="600"/>
              </a:spcAft>
              <a:buFont typeface="Wingdings" panose="05000000000000000000" pitchFamily="2" charset="2"/>
              <a:buChar char="Ø"/>
            </a:pPr>
            <a:r>
              <a:rPr lang="en-US" sz="2600" dirty="0">
                <a:latin typeface="Aptos" panose="020B0004020202020204" pitchFamily="34" charset="0"/>
                <a:cs typeface="Segoe UI" panose="020B0502040204020203" pitchFamily="34" charset="0"/>
              </a:rPr>
              <a:t>State Medicaid financing restrictions</a:t>
            </a:r>
          </a:p>
          <a:p>
            <a:pPr marL="976313" lvl="1" indent="-461963">
              <a:lnSpc>
                <a:spcPct val="100000"/>
              </a:lnSpc>
              <a:spcBef>
                <a:spcPts val="1200"/>
              </a:spcBef>
              <a:spcAft>
                <a:spcPts val="600"/>
              </a:spcAft>
              <a:buFont typeface="Wingdings" panose="05000000000000000000" pitchFamily="2" charset="2"/>
              <a:buChar char="Ø"/>
            </a:pPr>
            <a:r>
              <a:rPr lang="en-US" sz="2600" dirty="0">
                <a:latin typeface="Aptos" panose="020B0004020202020204" pitchFamily="34" charset="0"/>
                <a:cs typeface="Segoe UI" panose="020B0502040204020203" pitchFamily="34" charset="0"/>
              </a:rPr>
              <a:t>Medicare sequestration triggers</a:t>
            </a:r>
          </a:p>
        </p:txBody>
      </p:sp>
      <p:sp>
        <p:nvSpPr>
          <p:cNvPr id="3" name="Oval 2">
            <a:extLst>
              <a:ext uri="{FF2B5EF4-FFF2-40B4-BE49-F238E27FC236}">
                <a16:creationId xmlns:a16="http://schemas.microsoft.com/office/drawing/2014/main" id="{4C761D60-7485-48DB-A50A-93DA142D8A34}"/>
              </a:ext>
            </a:extLst>
          </p:cNvPr>
          <p:cNvSpPr/>
          <p:nvPr/>
        </p:nvSpPr>
        <p:spPr>
          <a:xfrm>
            <a:off x="5173248" y="3532340"/>
            <a:ext cx="5862181" cy="1427967"/>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n w="57150">
                <a:solidFill>
                  <a:schemeClr val="tx1"/>
                </a:solidFill>
              </a:ln>
            </a:endParaRPr>
          </a:p>
        </p:txBody>
      </p:sp>
    </p:spTree>
    <p:extLst>
      <p:ext uri="{BB962C8B-B14F-4D97-AF65-F5344CB8AC3E}">
        <p14:creationId xmlns:p14="http://schemas.microsoft.com/office/powerpoint/2010/main" val="20870235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9" name="Rectangle 3078">
            <a:extLst>
              <a:ext uri="{FF2B5EF4-FFF2-40B4-BE49-F238E27FC236}">
                <a16:creationId xmlns:a16="http://schemas.microsoft.com/office/drawing/2014/main" id="{16A15A88-001A-4EEF-8984-D87E643599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719DE50-F7FF-05F9-52FE-B731A0092870}"/>
              </a:ext>
            </a:extLst>
          </p:cNvPr>
          <p:cNvSpPr>
            <a:spLocks noGrp="1"/>
          </p:cNvSpPr>
          <p:nvPr>
            <p:ph type="title"/>
          </p:nvPr>
        </p:nvSpPr>
        <p:spPr>
          <a:xfrm>
            <a:off x="5232400" y="1367673"/>
            <a:ext cx="6124576" cy="2665509"/>
          </a:xfrm>
        </p:spPr>
        <p:txBody>
          <a:bodyPr vert="horz" lIns="91440" tIns="45720" rIns="91440" bIns="45720" rtlCol="0" anchor="b">
            <a:normAutofit/>
          </a:bodyPr>
          <a:lstStyle/>
          <a:p>
            <a:pPr algn="r"/>
            <a:r>
              <a:rPr lang="en-US" sz="4500" dirty="0">
                <a:solidFill>
                  <a:schemeClr val="bg1"/>
                </a:solidFill>
              </a:rPr>
              <a:t>Affordable Care Act (Obamacare)… The plan to kill it…and how it affects ALL of us.  </a:t>
            </a:r>
          </a:p>
        </p:txBody>
      </p:sp>
      <p:sp>
        <p:nvSpPr>
          <p:cNvPr id="9" name="Content Placeholder 8">
            <a:extLst>
              <a:ext uri="{FF2B5EF4-FFF2-40B4-BE49-F238E27FC236}">
                <a16:creationId xmlns:a16="http://schemas.microsoft.com/office/drawing/2014/main" id="{636C8545-8447-2058-9FDD-AA1CC393539E}"/>
              </a:ext>
            </a:extLst>
          </p:cNvPr>
          <p:cNvSpPr>
            <a:spLocks noGrp="1"/>
          </p:cNvSpPr>
          <p:nvPr>
            <p:ph sz="half" idx="2"/>
          </p:nvPr>
        </p:nvSpPr>
        <p:spPr>
          <a:xfrm>
            <a:off x="5228702" y="4414180"/>
            <a:ext cx="6128274" cy="884538"/>
          </a:xfrm>
        </p:spPr>
        <p:txBody>
          <a:bodyPr vert="horz" lIns="91440" tIns="45720" rIns="91440" bIns="45720" rtlCol="0">
            <a:normAutofit/>
          </a:bodyPr>
          <a:lstStyle/>
          <a:p>
            <a:pPr marL="0" indent="0" algn="r">
              <a:buNone/>
            </a:pPr>
            <a:r>
              <a:rPr lang="en-US" sz="2400" dirty="0">
                <a:solidFill>
                  <a:schemeClr val="bg1"/>
                </a:solidFill>
              </a:rPr>
              <a:t>Challenged in the Courts 60 Times</a:t>
            </a:r>
          </a:p>
        </p:txBody>
      </p:sp>
      <p:pic>
        <p:nvPicPr>
          <p:cNvPr id="3074" name="Picture 2" descr="Zombie Apocalypse! by Stephen Jones | Goodreads">
            <a:extLst>
              <a:ext uri="{FF2B5EF4-FFF2-40B4-BE49-F238E27FC236}">
                <a16:creationId xmlns:a16="http://schemas.microsoft.com/office/drawing/2014/main" id="{FB6949CC-0A27-CE57-3901-69723CCFE8E2}"/>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t="548" r="-3" b="-3"/>
          <a:stretch>
            <a:fillRect/>
          </a:stretch>
        </p:blipFill>
        <p:spPr bwMode="auto">
          <a:xfrm>
            <a:off x="1" y="10"/>
            <a:ext cx="4551219" cy="6857990"/>
          </a:xfrm>
          <a:custGeom>
            <a:avLst/>
            <a:gdLst/>
            <a:ahLst/>
            <a:cxnLst/>
            <a:rect l="l" t="t" r="r" b="b"/>
            <a:pathLst>
              <a:path w="4551219" h="6858000">
                <a:moveTo>
                  <a:pt x="4194211" y="6564619"/>
                </a:moveTo>
                <a:lnTo>
                  <a:pt x="4194211" y="6564620"/>
                </a:lnTo>
                <a:cubicBezTo>
                  <a:pt x="4204498" y="6575478"/>
                  <a:pt x="4210595" y="6582146"/>
                  <a:pt x="4216690" y="6588625"/>
                </a:cubicBezTo>
                <a:lnTo>
                  <a:pt x="4233312" y="6625224"/>
                </a:lnTo>
                <a:lnTo>
                  <a:pt x="4226218" y="6662539"/>
                </a:lnTo>
                <a:lnTo>
                  <a:pt x="4226217" y="6662540"/>
                </a:lnTo>
                <a:lnTo>
                  <a:pt x="4226216" y="6662543"/>
                </a:lnTo>
                <a:lnTo>
                  <a:pt x="4214767" y="6683026"/>
                </a:lnTo>
                <a:lnTo>
                  <a:pt x="4211619" y="6702975"/>
                </a:lnTo>
                <a:lnTo>
                  <a:pt x="4211619" y="6702976"/>
                </a:lnTo>
                <a:cubicBezTo>
                  <a:pt x="4212024" y="6716168"/>
                  <a:pt x="4217168" y="6729218"/>
                  <a:pt x="4225455" y="6742552"/>
                </a:cubicBezTo>
                <a:lnTo>
                  <a:pt x="4225456" y="6742554"/>
                </a:lnTo>
                <a:lnTo>
                  <a:pt x="4244933" y="6812061"/>
                </a:lnTo>
                <a:lnTo>
                  <a:pt x="4244933" y="6812063"/>
                </a:lnTo>
                <a:lnTo>
                  <a:pt x="4244933" y="6812062"/>
                </a:lnTo>
                <a:lnTo>
                  <a:pt x="4244933" y="6812061"/>
                </a:lnTo>
                <a:lnTo>
                  <a:pt x="4240159" y="6776799"/>
                </a:lnTo>
                <a:lnTo>
                  <a:pt x="4225456" y="6742554"/>
                </a:lnTo>
                <a:lnTo>
                  <a:pt x="4225455" y="6742551"/>
                </a:lnTo>
                <a:lnTo>
                  <a:pt x="4211619" y="6702975"/>
                </a:lnTo>
                <a:lnTo>
                  <a:pt x="4226216" y="6662543"/>
                </a:lnTo>
                <a:lnTo>
                  <a:pt x="4226217" y="6662541"/>
                </a:lnTo>
                <a:lnTo>
                  <a:pt x="4226218" y="6662539"/>
                </a:lnTo>
                <a:lnTo>
                  <a:pt x="4233301" y="6645551"/>
                </a:lnTo>
                <a:lnTo>
                  <a:pt x="4233312" y="6625224"/>
                </a:lnTo>
                <a:lnTo>
                  <a:pt x="4233312" y="6625223"/>
                </a:lnTo>
                <a:cubicBezTo>
                  <a:pt x="4231216" y="6611340"/>
                  <a:pt x="4225168" y="6597577"/>
                  <a:pt x="4216690" y="6588624"/>
                </a:cubicBezTo>
                <a:close/>
                <a:moveTo>
                  <a:pt x="4274532" y="6438980"/>
                </a:moveTo>
                <a:lnTo>
                  <a:pt x="4254602" y="6463839"/>
                </a:lnTo>
                <a:lnTo>
                  <a:pt x="4254600" y="6463848"/>
                </a:lnTo>
                <a:lnTo>
                  <a:pt x="4240803" y="6513011"/>
                </a:lnTo>
                <a:lnTo>
                  <a:pt x="4221998" y="6546193"/>
                </a:lnTo>
                <a:lnTo>
                  <a:pt x="4221998" y="6546194"/>
                </a:lnTo>
                <a:lnTo>
                  <a:pt x="4238336" y="6521803"/>
                </a:lnTo>
                <a:lnTo>
                  <a:pt x="4240803" y="6513011"/>
                </a:lnTo>
                <a:lnTo>
                  <a:pt x="4243614" y="6508051"/>
                </a:lnTo>
                <a:lnTo>
                  <a:pt x="4254600" y="6463848"/>
                </a:lnTo>
                <a:lnTo>
                  <a:pt x="4254602" y="6463840"/>
                </a:lnTo>
                <a:cubicBezTo>
                  <a:pt x="4257553" y="6451649"/>
                  <a:pt x="4265030" y="6444076"/>
                  <a:pt x="4274532" y="6438980"/>
                </a:cubicBezTo>
                <a:close/>
                <a:moveTo>
                  <a:pt x="4360506" y="6365203"/>
                </a:moveTo>
                <a:lnTo>
                  <a:pt x="4359224" y="6387909"/>
                </a:lnTo>
                <a:lnTo>
                  <a:pt x="4357461" y="6391548"/>
                </a:lnTo>
                <a:lnTo>
                  <a:pt x="4349806" y="6407331"/>
                </a:lnTo>
                <a:lnTo>
                  <a:pt x="4349806" y="6407332"/>
                </a:lnTo>
                <a:lnTo>
                  <a:pt x="4357461" y="6391548"/>
                </a:lnTo>
                <a:lnTo>
                  <a:pt x="4359225" y="6387909"/>
                </a:lnTo>
                <a:close/>
                <a:moveTo>
                  <a:pt x="4121437" y="4221390"/>
                </a:moveTo>
                <a:lnTo>
                  <a:pt x="4121437" y="4221391"/>
                </a:lnTo>
                <a:cubicBezTo>
                  <a:pt x="4122199" y="4232060"/>
                  <a:pt x="4122389" y="4243872"/>
                  <a:pt x="4127153" y="4253014"/>
                </a:cubicBezTo>
                <a:cubicBezTo>
                  <a:pt x="4139346" y="4277401"/>
                  <a:pt x="4154966" y="4300070"/>
                  <a:pt x="4166969" y="4324645"/>
                </a:cubicBezTo>
                <a:lnTo>
                  <a:pt x="4175923" y="4363890"/>
                </a:lnTo>
                <a:lnTo>
                  <a:pt x="4175161" y="4482003"/>
                </a:lnTo>
                <a:cubicBezTo>
                  <a:pt x="4172493" y="4546775"/>
                  <a:pt x="4171921" y="4612499"/>
                  <a:pt x="4115151" y="4659173"/>
                </a:cubicBezTo>
                <a:cubicBezTo>
                  <a:pt x="4110579" y="4662985"/>
                  <a:pt x="4107911" y="4671175"/>
                  <a:pt x="4107149" y="4677654"/>
                </a:cubicBezTo>
                <a:cubicBezTo>
                  <a:pt x="4103530" y="4707563"/>
                  <a:pt x="4103148" y="4738234"/>
                  <a:pt x="4097242" y="4767763"/>
                </a:cubicBezTo>
                <a:cubicBezTo>
                  <a:pt x="4094861" y="4779574"/>
                  <a:pt x="4094052" y="4790386"/>
                  <a:pt x="4095933" y="4800482"/>
                </a:cubicBezTo>
                <a:lnTo>
                  <a:pt x="4095933" y="4800483"/>
                </a:lnTo>
                <a:cubicBezTo>
                  <a:pt x="4097814" y="4810580"/>
                  <a:pt x="4102387" y="4819963"/>
                  <a:pt x="4110769" y="4828916"/>
                </a:cubicBezTo>
                <a:lnTo>
                  <a:pt x="4132950" y="4863342"/>
                </a:lnTo>
                <a:lnTo>
                  <a:pt x="4140479" y="4889274"/>
                </a:lnTo>
                <a:lnTo>
                  <a:pt x="4138774" y="4912167"/>
                </a:lnTo>
                <a:cubicBezTo>
                  <a:pt x="4137059" y="4919977"/>
                  <a:pt x="4136702" y="4927121"/>
                  <a:pt x="4137372" y="4933803"/>
                </a:cubicBezTo>
                <a:lnTo>
                  <a:pt x="4137372" y="4933804"/>
                </a:lnTo>
                <a:lnTo>
                  <a:pt x="4142131" y="4952672"/>
                </a:lnTo>
                <a:lnTo>
                  <a:pt x="4144924" y="4957453"/>
                </a:lnTo>
                <a:lnTo>
                  <a:pt x="4146202" y="4961455"/>
                </a:lnTo>
                <a:cubicBezTo>
                  <a:pt x="4150713" y="4970096"/>
                  <a:pt x="4156419" y="4978393"/>
                  <a:pt x="4162206" y="4987037"/>
                </a:cubicBezTo>
                <a:cubicBezTo>
                  <a:pt x="4173445" y="5003801"/>
                  <a:pt x="4187543" y="5022852"/>
                  <a:pt x="4188685" y="5041521"/>
                </a:cubicBezTo>
                <a:cubicBezTo>
                  <a:pt x="4189304" y="5052095"/>
                  <a:pt x="4192222" y="5062299"/>
                  <a:pt x="4195901" y="5072375"/>
                </a:cubicBezTo>
                <a:lnTo>
                  <a:pt x="4201805" y="5087442"/>
                </a:lnTo>
                <a:lnTo>
                  <a:pt x="4214832" y="5133219"/>
                </a:lnTo>
                <a:lnTo>
                  <a:pt x="4214833" y="5133224"/>
                </a:lnTo>
                <a:lnTo>
                  <a:pt x="4208118" y="5166112"/>
                </a:lnTo>
                <a:lnTo>
                  <a:pt x="4208118" y="5166113"/>
                </a:lnTo>
                <a:cubicBezTo>
                  <a:pt x="4207356" y="5167637"/>
                  <a:pt x="4207928" y="5169780"/>
                  <a:pt x="4208809" y="5172090"/>
                </a:cubicBezTo>
                <a:lnTo>
                  <a:pt x="4211356" y="5179067"/>
                </a:lnTo>
                <a:cubicBezTo>
                  <a:pt x="4214976" y="5196594"/>
                  <a:pt x="4215024" y="5213597"/>
                  <a:pt x="4211190" y="5229433"/>
                </a:cubicBezTo>
                <a:lnTo>
                  <a:pt x="4200644" y="5248928"/>
                </a:lnTo>
                <a:lnTo>
                  <a:pt x="4187733" y="5272795"/>
                </a:lnTo>
                <a:cubicBezTo>
                  <a:pt x="4176088" y="5285440"/>
                  <a:pt x="4168382" y="5298594"/>
                  <a:pt x="4163830" y="5312287"/>
                </a:cubicBezTo>
                <a:lnTo>
                  <a:pt x="4162774" y="5321350"/>
                </a:lnTo>
                <a:lnTo>
                  <a:pt x="4160300" y="5326162"/>
                </a:lnTo>
                <a:lnTo>
                  <a:pt x="4158854" y="5355013"/>
                </a:lnTo>
                <a:lnTo>
                  <a:pt x="4158854" y="5355014"/>
                </a:lnTo>
                <a:cubicBezTo>
                  <a:pt x="4159503" y="5364882"/>
                  <a:pt x="4161206" y="5375002"/>
                  <a:pt x="4163730" y="5385384"/>
                </a:cubicBezTo>
                <a:cubicBezTo>
                  <a:pt x="4166969" y="5398721"/>
                  <a:pt x="4169255" y="5412057"/>
                  <a:pt x="4171921" y="5425582"/>
                </a:cubicBezTo>
                <a:cubicBezTo>
                  <a:pt x="4175731" y="5443870"/>
                  <a:pt x="4179733" y="5462351"/>
                  <a:pt x="4183543" y="5480637"/>
                </a:cubicBezTo>
                <a:lnTo>
                  <a:pt x="4188067" y="5507667"/>
                </a:lnTo>
                <a:lnTo>
                  <a:pt x="4177448" y="5531691"/>
                </a:lnTo>
                <a:lnTo>
                  <a:pt x="4177447" y="5531692"/>
                </a:lnTo>
                <a:cubicBezTo>
                  <a:pt x="4170398" y="5537599"/>
                  <a:pt x="4167206" y="5542648"/>
                  <a:pt x="4167302" y="5547577"/>
                </a:cubicBezTo>
                <a:lnTo>
                  <a:pt x="4167302" y="5547578"/>
                </a:lnTo>
                <a:cubicBezTo>
                  <a:pt x="4167397" y="5552507"/>
                  <a:pt x="4170779" y="5557317"/>
                  <a:pt x="4176875" y="5562746"/>
                </a:cubicBezTo>
                <a:cubicBezTo>
                  <a:pt x="4219548" y="5600467"/>
                  <a:pt x="4246219" y="5646189"/>
                  <a:pt x="4248123" y="5704483"/>
                </a:cubicBezTo>
                <a:cubicBezTo>
                  <a:pt x="4248505" y="5716485"/>
                  <a:pt x="4251171" y="5728678"/>
                  <a:pt x="4254029" y="5740488"/>
                </a:cubicBezTo>
                <a:cubicBezTo>
                  <a:pt x="4255744" y="5747728"/>
                  <a:pt x="4257650" y="5756493"/>
                  <a:pt x="4262794" y="5760873"/>
                </a:cubicBezTo>
                <a:cubicBezTo>
                  <a:pt x="4302037" y="5794974"/>
                  <a:pt x="4329280" y="5837457"/>
                  <a:pt x="4351189" y="5883751"/>
                </a:cubicBezTo>
                <a:lnTo>
                  <a:pt x="4351191" y="5883755"/>
                </a:lnTo>
                <a:lnTo>
                  <a:pt x="4369094" y="5935945"/>
                </a:lnTo>
                <a:lnTo>
                  <a:pt x="4369096" y="5935949"/>
                </a:lnTo>
                <a:lnTo>
                  <a:pt x="4365476" y="5993289"/>
                </a:lnTo>
                <a:lnTo>
                  <a:pt x="4365475" y="5993290"/>
                </a:lnTo>
                <a:cubicBezTo>
                  <a:pt x="4364334" y="6004530"/>
                  <a:pt x="4364524" y="6017484"/>
                  <a:pt x="4358999" y="6026439"/>
                </a:cubicBezTo>
                <a:cubicBezTo>
                  <a:pt x="4341662" y="6054824"/>
                  <a:pt x="4322994" y="6082257"/>
                  <a:pt x="4302799" y="6108737"/>
                </a:cubicBezTo>
                <a:cubicBezTo>
                  <a:pt x="4294131" y="6120073"/>
                  <a:pt x="4289178" y="6126883"/>
                  <a:pt x="4289107" y="6133313"/>
                </a:cubicBezTo>
                <a:lnTo>
                  <a:pt x="4289107" y="6133314"/>
                </a:lnTo>
                <a:lnTo>
                  <a:pt x="4292807" y="6143189"/>
                </a:lnTo>
                <a:lnTo>
                  <a:pt x="4304703" y="6155599"/>
                </a:lnTo>
                <a:lnTo>
                  <a:pt x="4304706" y="6155602"/>
                </a:lnTo>
                <a:cubicBezTo>
                  <a:pt x="4326994" y="6175797"/>
                  <a:pt x="4338614" y="6200944"/>
                  <a:pt x="4343376" y="6228756"/>
                </a:cubicBezTo>
                <a:lnTo>
                  <a:pt x="4360713" y="6361539"/>
                </a:lnTo>
                <a:lnTo>
                  <a:pt x="4360713" y="6361538"/>
                </a:lnTo>
                <a:cubicBezTo>
                  <a:pt x="4357093" y="6317150"/>
                  <a:pt x="4350808" y="6272763"/>
                  <a:pt x="4343376" y="6228755"/>
                </a:cubicBezTo>
                <a:cubicBezTo>
                  <a:pt x="4338614" y="6200943"/>
                  <a:pt x="4326994" y="6175796"/>
                  <a:pt x="4304706" y="6155601"/>
                </a:cubicBezTo>
                <a:lnTo>
                  <a:pt x="4304703" y="6155599"/>
                </a:lnTo>
                <a:lnTo>
                  <a:pt x="4289107" y="6133314"/>
                </a:lnTo>
                <a:lnTo>
                  <a:pt x="4302799" y="6108738"/>
                </a:lnTo>
                <a:cubicBezTo>
                  <a:pt x="4322994" y="6082258"/>
                  <a:pt x="4341662" y="6054825"/>
                  <a:pt x="4358999" y="6026440"/>
                </a:cubicBezTo>
                <a:cubicBezTo>
                  <a:pt x="4364524" y="6017485"/>
                  <a:pt x="4364334" y="6004531"/>
                  <a:pt x="4365475" y="5993291"/>
                </a:cubicBezTo>
                <a:lnTo>
                  <a:pt x="4365476" y="5993289"/>
                </a:lnTo>
                <a:lnTo>
                  <a:pt x="4368929" y="5964476"/>
                </a:lnTo>
                <a:lnTo>
                  <a:pt x="4369096" y="5935949"/>
                </a:lnTo>
                <a:lnTo>
                  <a:pt x="4369096" y="5935948"/>
                </a:lnTo>
                <a:lnTo>
                  <a:pt x="4369094" y="5935945"/>
                </a:lnTo>
                <a:lnTo>
                  <a:pt x="4362214" y="5909350"/>
                </a:lnTo>
                <a:lnTo>
                  <a:pt x="4351191" y="5883755"/>
                </a:lnTo>
                <a:lnTo>
                  <a:pt x="4351189" y="5883750"/>
                </a:lnTo>
                <a:cubicBezTo>
                  <a:pt x="4329280" y="5837456"/>
                  <a:pt x="4302037" y="5794973"/>
                  <a:pt x="4262794" y="5760872"/>
                </a:cubicBezTo>
                <a:cubicBezTo>
                  <a:pt x="4257650" y="5756492"/>
                  <a:pt x="4255744" y="5747727"/>
                  <a:pt x="4254029" y="5740487"/>
                </a:cubicBezTo>
                <a:cubicBezTo>
                  <a:pt x="4251171" y="5728677"/>
                  <a:pt x="4248505" y="5716484"/>
                  <a:pt x="4248123" y="5704482"/>
                </a:cubicBezTo>
                <a:cubicBezTo>
                  <a:pt x="4246219" y="5646188"/>
                  <a:pt x="4219548" y="5600466"/>
                  <a:pt x="4176875" y="5562745"/>
                </a:cubicBezTo>
                <a:lnTo>
                  <a:pt x="4167302" y="5547577"/>
                </a:lnTo>
                <a:lnTo>
                  <a:pt x="4177447" y="5531693"/>
                </a:lnTo>
                <a:lnTo>
                  <a:pt x="4177448" y="5531691"/>
                </a:lnTo>
                <a:lnTo>
                  <a:pt x="4185847" y="5520421"/>
                </a:lnTo>
                <a:lnTo>
                  <a:pt x="4188067" y="5507667"/>
                </a:lnTo>
                <a:lnTo>
                  <a:pt x="4188067" y="5507666"/>
                </a:lnTo>
                <a:cubicBezTo>
                  <a:pt x="4188020" y="5498831"/>
                  <a:pt x="4185448" y="5489496"/>
                  <a:pt x="4183543" y="5480636"/>
                </a:cubicBezTo>
                <a:cubicBezTo>
                  <a:pt x="4179733" y="5462350"/>
                  <a:pt x="4175731" y="5443869"/>
                  <a:pt x="4171921" y="5425581"/>
                </a:cubicBezTo>
                <a:cubicBezTo>
                  <a:pt x="4169255" y="5412056"/>
                  <a:pt x="4166969" y="5398720"/>
                  <a:pt x="4163730" y="5385383"/>
                </a:cubicBezTo>
                <a:lnTo>
                  <a:pt x="4158854" y="5355013"/>
                </a:lnTo>
                <a:lnTo>
                  <a:pt x="4162774" y="5321350"/>
                </a:lnTo>
                <a:lnTo>
                  <a:pt x="4187733" y="5272796"/>
                </a:lnTo>
                <a:lnTo>
                  <a:pt x="4200644" y="5248928"/>
                </a:lnTo>
                <a:lnTo>
                  <a:pt x="4211191" y="5229432"/>
                </a:lnTo>
                <a:lnTo>
                  <a:pt x="4211356" y="5179067"/>
                </a:lnTo>
                <a:lnTo>
                  <a:pt x="4211356" y="5179066"/>
                </a:lnTo>
                <a:cubicBezTo>
                  <a:pt x="4210880" y="5176875"/>
                  <a:pt x="4209690" y="5174399"/>
                  <a:pt x="4208809" y="5172089"/>
                </a:cubicBezTo>
                <a:lnTo>
                  <a:pt x="4208118" y="5166113"/>
                </a:lnTo>
                <a:lnTo>
                  <a:pt x="4214833" y="5133224"/>
                </a:lnTo>
                <a:lnTo>
                  <a:pt x="4214833" y="5133223"/>
                </a:lnTo>
                <a:lnTo>
                  <a:pt x="4214832" y="5133219"/>
                </a:lnTo>
                <a:lnTo>
                  <a:pt x="4207690" y="5102460"/>
                </a:lnTo>
                <a:lnTo>
                  <a:pt x="4201805" y="5087442"/>
                </a:lnTo>
                <a:lnTo>
                  <a:pt x="4201799" y="5087422"/>
                </a:lnTo>
                <a:cubicBezTo>
                  <a:pt x="4195713" y="5072410"/>
                  <a:pt x="4189614" y="5057380"/>
                  <a:pt x="4188685" y="5041520"/>
                </a:cubicBezTo>
                <a:cubicBezTo>
                  <a:pt x="4187543" y="5022851"/>
                  <a:pt x="4173445" y="5003800"/>
                  <a:pt x="4162206" y="4987036"/>
                </a:cubicBezTo>
                <a:lnTo>
                  <a:pt x="4144924" y="4957453"/>
                </a:lnTo>
                <a:lnTo>
                  <a:pt x="4137372" y="4933804"/>
                </a:lnTo>
                <a:lnTo>
                  <a:pt x="4138774" y="4912168"/>
                </a:lnTo>
                <a:cubicBezTo>
                  <a:pt x="4140536" y="4904357"/>
                  <a:pt x="4141048" y="4896713"/>
                  <a:pt x="4140479" y="4889275"/>
                </a:cubicBezTo>
                <a:lnTo>
                  <a:pt x="4140479" y="4889274"/>
                </a:lnTo>
                <a:lnTo>
                  <a:pt x="4135701" y="4867613"/>
                </a:lnTo>
                <a:lnTo>
                  <a:pt x="4132950" y="4863342"/>
                </a:lnTo>
                <a:lnTo>
                  <a:pt x="4131200" y="4857316"/>
                </a:lnTo>
                <a:cubicBezTo>
                  <a:pt x="4126057" y="4847213"/>
                  <a:pt x="4119056" y="4837702"/>
                  <a:pt x="4110769" y="4828915"/>
                </a:cubicBezTo>
                <a:lnTo>
                  <a:pt x="4095933" y="4800482"/>
                </a:lnTo>
                <a:lnTo>
                  <a:pt x="4097242" y="4767764"/>
                </a:lnTo>
                <a:cubicBezTo>
                  <a:pt x="4103148" y="4738235"/>
                  <a:pt x="4103530" y="4707564"/>
                  <a:pt x="4107149" y="4677655"/>
                </a:cubicBezTo>
                <a:cubicBezTo>
                  <a:pt x="4107911" y="4671176"/>
                  <a:pt x="4110579" y="4662986"/>
                  <a:pt x="4115151" y="4659174"/>
                </a:cubicBezTo>
                <a:cubicBezTo>
                  <a:pt x="4171921" y="4612500"/>
                  <a:pt x="4172493" y="4546776"/>
                  <a:pt x="4175161" y="4482004"/>
                </a:cubicBezTo>
                <a:cubicBezTo>
                  <a:pt x="4176875" y="4442761"/>
                  <a:pt x="4176875" y="4403325"/>
                  <a:pt x="4175923" y="4363890"/>
                </a:cubicBezTo>
                <a:lnTo>
                  <a:pt x="4175923" y="4363889"/>
                </a:lnTo>
                <a:cubicBezTo>
                  <a:pt x="4175731" y="4350553"/>
                  <a:pt x="4172683" y="4336456"/>
                  <a:pt x="4166969" y="4324644"/>
                </a:cubicBezTo>
                <a:cubicBezTo>
                  <a:pt x="4154966" y="4300069"/>
                  <a:pt x="4139346" y="4277400"/>
                  <a:pt x="4127153" y="4253013"/>
                </a:cubicBezTo>
                <a:close/>
                <a:moveTo>
                  <a:pt x="4190328" y="2836171"/>
                </a:moveTo>
                <a:lnTo>
                  <a:pt x="4181637" y="2848792"/>
                </a:lnTo>
                <a:cubicBezTo>
                  <a:pt x="4176637" y="2865009"/>
                  <a:pt x="4170779" y="2881306"/>
                  <a:pt x="4166033" y="2897784"/>
                </a:cubicBezTo>
                <a:lnTo>
                  <a:pt x="4165004" y="2903549"/>
                </a:lnTo>
                <a:lnTo>
                  <a:pt x="4161730" y="2914327"/>
                </a:lnTo>
                <a:lnTo>
                  <a:pt x="4157099" y="2947858"/>
                </a:lnTo>
                <a:lnTo>
                  <a:pt x="4157098" y="2947861"/>
                </a:lnTo>
                <a:lnTo>
                  <a:pt x="4157098" y="2947862"/>
                </a:lnTo>
                <a:cubicBezTo>
                  <a:pt x="4156729" y="2959156"/>
                  <a:pt x="4157729" y="2970575"/>
                  <a:pt x="4160682" y="2982148"/>
                </a:cubicBezTo>
                <a:lnTo>
                  <a:pt x="4172375" y="3077401"/>
                </a:lnTo>
                <a:lnTo>
                  <a:pt x="4159920" y="3172653"/>
                </a:lnTo>
                <a:cubicBezTo>
                  <a:pt x="4134011" y="3276479"/>
                  <a:pt x="4106579" y="3380304"/>
                  <a:pt x="4112293" y="3489466"/>
                </a:cubicBezTo>
                <a:cubicBezTo>
                  <a:pt x="4113245" y="3507562"/>
                  <a:pt x="4101624" y="3529089"/>
                  <a:pt x="4090194" y="3544712"/>
                </a:cubicBezTo>
                <a:cubicBezTo>
                  <a:pt x="4079336" y="3559667"/>
                  <a:pt x="4073477" y="3566811"/>
                  <a:pt x="4072572" y="3574407"/>
                </a:cubicBezTo>
                <a:lnTo>
                  <a:pt x="4072572" y="3574408"/>
                </a:lnTo>
                <a:cubicBezTo>
                  <a:pt x="4071667" y="3582004"/>
                  <a:pt x="4075716" y="3590053"/>
                  <a:pt x="4084670" y="3606817"/>
                </a:cubicBezTo>
                <a:cubicBezTo>
                  <a:pt x="4089052" y="3614819"/>
                  <a:pt x="4091718" y="3624725"/>
                  <a:pt x="4098196" y="3630632"/>
                </a:cubicBezTo>
                <a:lnTo>
                  <a:pt x="4115925" y="3654415"/>
                </a:lnTo>
                <a:lnTo>
                  <a:pt x="4118836" y="3665923"/>
                </a:lnTo>
                <a:lnTo>
                  <a:pt x="4122437" y="3680163"/>
                </a:lnTo>
                <a:lnTo>
                  <a:pt x="4118389" y="3734836"/>
                </a:lnTo>
                <a:lnTo>
                  <a:pt x="4118389" y="3734837"/>
                </a:lnTo>
                <a:cubicBezTo>
                  <a:pt x="4117437" y="3741315"/>
                  <a:pt x="4116103" y="3749125"/>
                  <a:pt x="4118771" y="3754652"/>
                </a:cubicBezTo>
                <a:lnTo>
                  <a:pt x="4125128" y="3789775"/>
                </a:lnTo>
                <a:lnTo>
                  <a:pt x="4110197" y="3822471"/>
                </a:lnTo>
                <a:cubicBezTo>
                  <a:pt x="4103149" y="3831901"/>
                  <a:pt x="4097529" y="3842045"/>
                  <a:pt x="4095862" y="3852618"/>
                </a:cubicBezTo>
                <a:lnTo>
                  <a:pt x="4095862" y="3852619"/>
                </a:lnTo>
                <a:lnTo>
                  <a:pt x="4096642" y="3868763"/>
                </a:lnTo>
                <a:lnTo>
                  <a:pt x="4105245" y="3885336"/>
                </a:lnTo>
                <a:lnTo>
                  <a:pt x="4105245" y="3885338"/>
                </a:lnTo>
                <a:cubicBezTo>
                  <a:pt x="4114961" y="3897721"/>
                  <a:pt x="4122367" y="3910318"/>
                  <a:pt x="4127626" y="3923124"/>
                </a:cubicBezTo>
                <a:lnTo>
                  <a:pt x="4137130" y="3962159"/>
                </a:lnTo>
                <a:lnTo>
                  <a:pt x="4121438" y="4043837"/>
                </a:lnTo>
                <a:lnTo>
                  <a:pt x="4121437" y="4043838"/>
                </a:lnTo>
                <a:cubicBezTo>
                  <a:pt x="4112674" y="4063841"/>
                  <a:pt x="4107292" y="4083701"/>
                  <a:pt x="4106316" y="4103824"/>
                </a:cubicBezTo>
                <a:lnTo>
                  <a:pt x="4106316" y="4103825"/>
                </a:lnTo>
                <a:lnTo>
                  <a:pt x="4108283" y="4134255"/>
                </a:lnTo>
                <a:lnTo>
                  <a:pt x="4117627" y="4165381"/>
                </a:lnTo>
                <a:lnTo>
                  <a:pt x="4117627" y="4165383"/>
                </a:lnTo>
                <a:lnTo>
                  <a:pt x="4121532" y="4192387"/>
                </a:lnTo>
                <a:lnTo>
                  <a:pt x="4121532" y="4192386"/>
                </a:lnTo>
                <a:cubicBezTo>
                  <a:pt x="4121628" y="4182766"/>
                  <a:pt x="4121056" y="4173479"/>
                  <a:pt x="4117627" y="4165382"/>
                </a:cubicBezTo>
                <a:lnTo>
                  <a:pt x="4117627" y="4165381"/>
                </a:lnTo>
                <a:lnTo>
                  <a:pt x="4106316" y="4103825"/>
                </a:lnTo>
                <a:lnTo>
                  <a:pt x="4121437" y="4043839"/>
                </a:lnTo>
                <a:lnTo>
                  <a:pt x="4121438" y="4043837"/>
                </a:lnTo>
                <a:lnTo>
                  <a:pt x="4134740" y="4002409"/>
                </a:lnTo>
                <a:lnTo>
                  <a:pt x="4137130" y="3962159"/>
                </a:lnTo>
                <a:lnTo>
                  <a:pt x="4137130" y="3962158"/>
                </a:lnTo>
                <a:cubicBezTo>
                  <a:pt x="4134868" y="3935726"/>
                  <a:pt x="4124677" y="3910103"/>
                  <a:pt x="4105245" y="3885337"/>
                </a:cubicBezTo>
                <a:lnTo>
                  <a:pt x="4105245" y="3885336"/>
                </a:lnTo>
                <a:lnTo>
                  <a:pt x="4095862" y="3852619"/>
                </a:lnTo>
                <a:lnTo>
                  <a:pt x="4110197" y="3822472"/>
                </a:lnTo>
                <a:cubicBezTo>
                  <a:pt x="4118389" y="3811613"/>
                  <a:pt x="4123533" y="3800896"/>
                  <a:pt x="4125128" y="3789776"/>
                </a:cubicBezTo>
                <a:lnTo>
                  <a:pt x="4125128" y="3789775"/>
                </a:lnTo>
                <a:cubicBezTo>
                  <a:pt x="4126724" y="3778654"/>
                  <a:pt x="4124771" y="3767129"/>
                  <a:pt x="4118771" y="3754651"/>
                </a:cubicBezTo>
                <a:lnTo>
                  <a:pt x="4118389" y="3734837"/>
                </a:lnTo>
                <a:lnTo>
                  <a:pt x="4122437" y="3680163"/>
                </a:lnTo>
                <a:lnTo>
                  <a:pt x="4122437" y="3680162"/>
                </a:lnTo>
                <a:lnTo>
                  <a:pt x="4118836" y="3665923"/>
                </a:lnTo>
                <a:lnTo>
                  <a:pt x="4115925" y="3654415"/>
                </a:lnTo>
                <a:lnTo>
                  <a:pt x="4115925" y="3654415"/>
                </a:lnTo>
                <a:lnTo>
                  <a:pt x="4115925" y="3654415"/>
                </a:lnTo>
                <a:cubicBezTo>
                  <a:pt x="4112115" y="3646122"/>
                  <a:pt x="4106436" y="3638156"/>
                  <a:pt x="4098196" y="3630631"/>
                </a:cubicBezTo>
                <a:cubicBezTo>
                  <a:pt x="4091718" y="3624724"/>
                  <a:pt x="4089052" y="3614818"/>
                  <a:pt x="4084670" y="3606816"/>
                </a:cubicBezTo>
                <a:cubicBezTo>
                  <a:pt x="4080193" y="3598434"/>
                  <a:pt x="4076942" y="3592231"/>
                  <a:pt x="4074924" y="3587173"/>
                </a:cubicBezTo>
                <a:lnTo>
                  <a:pt x="4072572" y="3574407"/>
                </a:lnTo>
                <a:lnTo>
                  <a:pt x="4077651" y="3562320"/>
                </a:lnTo>
                <a:cubicBezTo>
                  <a:pt x="4080586" y="3557715"/>
                  <a:pt x="4084765" y="3552190"/>
                  <a:pt x="4090194" y="3544713"/>
                </a:cubicBezTo>
                <a:cubicBezTo>
                  <a:pt x="4101624" y="3529090"/>
                  <a:pt x="4113245" y="3507563"/>
                  <a:pt x="4112293" y="3489467"/>
                </a:cubicBezTo>
                <a:cubicBezTo>
                  <a:pt x="4106579" y="3380305"/>
                  <a:pt x="4134011" y="3276480"/>
                  <a:pt x="4159920" y="3172654"/>
                </a:cubicBezTo>
                <a:cubicBezTo>
                  <a:pt x="4167922" y="3140649"/>
                  <a:pt x="4172160" y="3109025"/>
                  <a:pt x="4172375" y="3077401"/>
                </a:cubicBezTo>
                <a:lnTo>
                  <a:pt x="4172375" y="3077400"/>
                </a:lnTo>
                <a:cubicBezTo>
                  <a:pt x="4172589" y="3045776"/>
                  <a:pt x="4168779" y="3014152"/>
                  <a:pt x="4160682" y="2982147"/>
                </a:cubicBezTo>
                <a:lnTo>
                  <a:pt x="4157098" y="2947862"/>
                </a:lnTo>
                <a:lnTo>
                  <a:pt x="4157099" y="2947858"/>
                </a:lnTo>
                <a:lnTo>
                  <a:pt x="4165004" y="2903549"/>
                </a:lnTo>
                <a:lnTo>
                  <a:pt x="4181637" y="2848793"/>
                </a:lnTo>
                <a:cubicBezTo>
                  <a:pt x="4182970" y="2844316"/>
                  <a:pt x="4186256" y="2839982"/>
                  <a:pt x="4190328" y="2836172"/>
                </a:cubicBezTo>
                <a:close/>
                <a:moveTo>
                  <a:pt x="3705842" y="1508457"/>
                </a:moveTo>
                <a:lnTo>
                  <a:pt x="3677748" y="1596213"/>
                </a:lnTo>
                <a:cubicBezTo>
                  <a:pt x="3675271" y="1604978"/>
                  <a:pt x="3676796" y="1615836"/>
                  <a:pt x="3679653" y="1624980"/>
                </a:cubicBezTo>
                <a:cubicBezTo>
                  <a:pt x="3689369" y="1656223"/>
                  <a:pt x="3713754" y="1676036"/>
                  <a:pt x="3736234" y="1697753"/>
                </a:cubicBezTo>
                <a:cubicBezTo>
                  <a:pt x="3746141" y="1707279"/>
                  <a:pt x="3753189" y="1720423"/>
                  <a:pt x="3758903" y="1733188"/>
                </a:cubicBezTo>
                <a:cubicBezTo>
                  <a:pt x="3773574" y="1766335"/>
                  <a:pt x="3786718" y="1800246"/>
                  <a:pt x="3800624" y="1833775"/>
                </a:cubicBezTo>
                <a:cubicBezTo>
                  <a:pt x="3801958" y="1837013"/>
                  <a:pt x="3805387" y="1839679"/>
                  <a:pt x="3808245" y="1842158"/>
                </a:cubicBezTo>
                <a:cubicBezTo>
                  <a:pt x="3838346" y="1866922"/>
                  <a:pt x="3868635" y="1891497"/>
                  <a:pt x="3898736" y="1916454"/>
                </a:cubicBezTo>
                <a:cubicBezTo>
                  <a:pt x="3904450" y="1921216"/>
                  <a:pt x="3908642" y="1928076"/>
                  <a:pt x="3914166" y="1933219"/>
                </a:cubicBezTo>
                <a:cubicBezTo>
                  <a:pt x="3921786" y="1940459"/>
                  <a:pt x="3929027" y="1949603"/>
                  <a:pt x="3938171" y="1953413"/>
                </a:cubicBezTo>
                <a:cubicBezTo>
                  <a:pt x="3966936" y="1965224"/>
                  <a:pt x="3979320" y="1987894"/>
                  <a:pt x="3984654" y="2016469"/>
                </a:cubicBezTo>
                <a:cubicBezTo>
                  <a:pt x="3989607" y="2042570"/>
                  <a:pt x="3993799" y="2068669"/>
                  <a:pt x="3999513" y="2094578"/>
                </a:cubicBezTo>
                <a:cubicBezTo>
                  <a:pt x="4006371" y="2126201"/>
                  <a:pt x="4013801" y="2157636"/>
                  <a:pt x="4022184" y="2188879"/>
                </a:cubicBezTo>
                <a:cubicBezTo>
                  <a:pt x="4025804" y="2202404"/>
                  <a:pt x="4029994" y="2216692"/>
                  <a:pt x="4037424" y="2228314"/>
                </a:cubicBezTo>
                <a:cubicBezTo>
                  <a:pt x="4057999" y="2260890"/>
                  <a:pt x="4071905" y="2295753"/>
                  <a:pt x="4066381" y="2334044"/>
                </a:cubicBezTo>
                <a:cubicBezTo>
                  <a:pt x="4061999" y="2364715"/>
                  <a:pt x="4073239" y="2390434"/>
                  <a:pt x="4090766" y="2409485"/>
                </a:cubicBezTo>
                <a:cubicBezTo>
                  <a:pt x="4098720" y="2418154"/>
                  <a:pt x="4104233" y="2426976"/>
                  <a:pt x="4107867" y="2435912"/>
                </a:cubicBezTo>
                <a:lnTo>
                  <a:pt x="4113698" y="2463017"/>
                </a:lnTo>
                <a:lnTo>
                  <a:pt x="4105056" y="2518262"/>
                </a:lnTo>
                <a:lnTo>
                  <a:pt x="4105055" y="2518263"/>
                </a:lnTo>
                <a:cubicBezTo>
                  <a:pt x="4102388" y="2527789"/>
                  <a:pt x="4101244" y="2536456"/>
                  <a:pt x="4101411" y="2545005"/>
                </a:cubicBezTo>
                <a:lnTo>
                  <a:pt x="4101411" y="2545006"/>
                </a:lnTo>
                <a:cubicBezTo>
                  <a:pt x="4101577" y="2553555"/>
                  <a:pt x="4103054" y="2561985"/>
                  <a:pt x="4105625" y="2571034"/>
                </a:cubicBezTo>
                <a:cubicBezTo>
                  <a:pt x="4117627" y="2612945"/>
                  <a:pt x="4150204" y="2640950"/>
                  <a:pt x="4178779" y="2668001"/>
                </a:cubicBezTo>
                <a:cubicBezTo>
                  <a:pt x="4203164" y="2691054"/>
                  <a:pt x="4216880" y="2716963"/>
                  <a:pt x="4227170" y="2745348"/>
                </a:cubicBezTo>
                <a:lnTo>
                  <a:pt x="4227170" y="2745351"/>
                </a:lnTo>
                <a:lnTo>
                  <a:pt x="4233090" y="2778005"/>
                </a:lnTo>
                <a:lnTo>
                  <a:pt x="4232670" y="2785439"/>
                </a:lnTo>
                <a:lnTo>
                  <a:pt x="4222591" y="2811779"/>
                </a:lnTo>
                <a:lnTo>
                  <a:pt x="4222587" y="2811786"/>
                </a:lnTo>
                <a:lnTo>
                  <a:pt x="4222588" y="2811786"/>
                </a:lnTo>
                <a:lnTo>
                  <a:pt x="4222591" y="2811779"/>
                </a:lnTo>
                <a:lnTo>
                  <a:pt x="4232241" y="2793022"/>
                </a:lnTo>
                <a:lnTo>
                  <a:pt x="4232670" y="2785439"/>
                </a:lnTo>
                <a:lnTo>
                  <a:pt x="4233870" y="2782304"/>
                </a:lnTo>
                <a:lnTo>
                  <a:pt x="4233090" y="2778005"/>
                </a:lnTo>
                <a:lnTo>
                  <a:pt x="4233500" y="2770757"/>
                </a:lnTo>
                <a:lnTo>
                  <a:pt x="4227170" y="2745351"/>
                </a:lnTo>
                <a:lnTo>
                  <a:pt x="4227170" y="2745347"/>
                </a:lnTo>
                <a:cubicBezTo>
                  <a:pt x="4216880" y="2716962"/>
                  <a:pt x="4203164" y="2691053"/>
                  <a:pt x="4178779" y="2668000"/>
                </a:cubicBezTo>
                <a:cubicBezTo>
                  <a:pt x="4150204" y="2640949"/>
                  <a:pt x="4117627" y="2612944"/>
                  <a:pt x="4105625" y="2571033"/>
                </a:cubicBezTo>
                <a:lnTo>
                  <a:pt x="4101411" y="2545006"/>
                </a:lnTo>
                <a:lnTo>
                  <a:pt x="4105055" y="2518264"/>
                </a:lnTo>
                <a:lnTo>
                  <a:pt x="4105056" y="2518262"/>
                </a:lnTo>
                <a:lnTo>
                  <a:pt x="4111636" y="2490550"/>
                </a:lnTo>
                <a:lnTo>
                  <a:pt x="4113698" y="2463017"/>
                </a:lnTo>
                <a:lnTo>
                  <a:pt x="4113698" y="2463016"/>
                </a:lnTo>
                <a:cubicBezTo>
                  <a:pt x="4112817" y="2444776"/>
                  <a:pt x="4106674" y="2426821"/>
                  <a:pt x="4090766" y="2409484"/>
                </a:cubicBezTo>
                <a:cubicBezTo>
                  <a:pt x="4073239" y="2390433"/>
                  <a:pt x="4061999" y="2364714"/>
                  <a:pt x="4066381" y="2334043"/>
                </a:cubicBezTo>
                <a:cubicBezTo>
                  <a:pt x="4071905" y="2295752"/>
                  <a:pt x="4057999" y="2260889"/>
                  <a:pt x="4037424" y="2228313"/>
                </a:cubicBezTo>
                <a:cubicBezTo>
                  <a:pt x="4029994" y="2216691"/>
                  <a:pt x="4025804" y="2202403"/>
                  <a:pt x="4022184" y="2188878"/>
                </a:cubicBezTo>
                <a:cubicBezTo>
                  <a:pt x="4013801" y="2157635"/>
                  <a:pt x="4006371" y="2126200"/>
                  <a:pt x="3999513" y="2094577"/>
                </a:cubicBezTo>
                <a:cubicBezTo>
                  <a:pt x="3993799" y="2068668"/>
                  <a:pt x="3989607" y="2042569"/>
                  <a:pt x="3984654" y="2016468"/>
                </a:cubicBezTo>
                <a:cubicBezTo>
                  <a:pt x="3979320" y="1987893"/>
                  <a:pt x="3966936" y="1965223"/>
                  <a:pt x="3938171" y="1953412"/>
                </a:cubicBezTo>
                <a:cubicBezTo>
                  <a:pt x="3929027" y="1949602"/>
                  <a:pt x="3921786" y="1940458"/>
                  <a:pt x="3914166" y="1933218"/>
                </a:cubicBezTo>
                <a:cubicBezTo>
                  <a:pt x="3908642" y="1928075"/>
                  <a:pt x="3904450" y="1921215"/>
                  <a:pt x="3898736" y="1916453"/>
                </a:cubicBezTo>
                <a:cubicBezTo>
                  <a:pt x="3868635" y="1891496"/>
                  <a:pt x="3838346" y="1866921"/>
                  <a:pt x="3808245" y="1842157"/>
                </a:cubicBezTo>
                <a:cubicBezTo>
                  <a:pt x="3805387" y="1839678"/>
                  <a:pt x="3801958" y="1837012"/>
                  <a:pt x="3800624" y="1833774"/>
                </a:cubicBezTo>
                <a:cubicBezTo>
                  <a:pt x="3786718" y="1800245"/>
                  <a:pt x="3773575" y="1766334"/>
                  <a:pt x="3758903" y="1733187"/>
                </a:cubicBezTo>
                <a:cubicBezTo>
                  <a:pt x="3753189" y="1720422"/>
                  <a:pt x="3746141" y="1707278"/>
                  <a:pt x="3736235" y="1697752"/>
                </a:cubicBezTo>
                <a:cubicBezTo>
                  <a:pt x="3713755" y="1676035"/>
                  <a:pt x="3689369" y="1656222"/>
                  <a:pt x="3679653" y="1624979"/>
                </a:cubicBezTo>
                <a:cubicBezTo>
                  <a:pt x="3676797" y="1615835"/>
                  <a:pt x="3675272" y="1604977"/>
                  <a:pt x="3677749" y="1596212"/>
                </a:cubicBezTo>
                <a:close/>
                <a:moveTo>
                  <a:pt x="3724447" y="1459072"/>
                </a:moveTo>
                <a:lnTo>
                  <a:pt x="3724446" y="1459073"/>
                </a:lnTo>
                <a:lnTo>
                  <a:pt x="3715229" y="1481571"/>
                </a:lnTo>
                <a:close/>
                <a:moveTo>
                  <a:pt x="3743640" y="1268757"/>
                </a:moveTo>
                <a:cubicBezTo>
                  <a:pt x="3744092" y="1275401"/>
                  <a:pt x="3745664" y="1281688"/>
                  <a:pt x="3748807" y="1286069"/>
                </a:cubicBezTo>
                <a:cubicBezTo>
                  <a:pt x="3763380" y="1306929"/>
                  <a:pt x="3769620" y="1328552"/>
                  <a:pt x="3771144" y="1350627"/>
                </a:cubicBezTo>
                <a:lnTo>
                  <a:pt x="3765550" y="1413839"/>
                </a:lnTo>
                <a:lnTo>
                  <a:pt x="3771145" y="1350626"/>
                </a:lnTo>
                <a:cubicBezTo>
                  <a:pt x="3769620" y="1328551"/>
                  <a:pt x="3763381" y="1306929"/>
                  <a:pt x="3748807" y="1286068"/>
                </a:cubicBezTo>
                <a:close/>
                <a:moveTo>
                  <a:pt x="3685369" y="773034"/>
                </a:moveTo>
                <a:lnTo>
                  <a:pt x="3685369" y="773035"/>
                </a:lnTo>
                <a:cubicBezTo>
                  <a:pt x="3687655" y="800276"/>
                  <a:pt x="3690893" y="827329"/>
                  <a:pt x="3693369" y="854379"/>
                </a:cubicBezTo>
                <a:cubicBezTo>
                  <a:pt x="3695655" y="878956"/>
                  <a:pt x="3696417" y="903722"/>
                  <a:pt x="3724422" y="915343"/>
                </a:cubicBezTo>
                <a:cubicBezTo>
                  <a:pt x="3728804" y="917059"/>
                  <a:pt x="3732042" y="922773"/>
                  <a:pt x="3734900" y="927155"/>
                </a:cubicBezTo>
                <a:cubicBezTo>
                  <a:pt x="3778908" y="994785"/>
                  <a:pt x="3777764" y="1030980"/>
                  <a:pt x="3731280" y="1097087"/>
                </a:cubicBezTo>
                <a:cubicBezTo>
                  <a:pt x="3726518" y="1103945"/>
                  <a:pt x="3723088" y="1118613"/>
                  <a:pt x="3726898" y="1123185"/>
                </a:cubicBezTo>
                <a:cubicBezTo>
                  <a:pt x="3742710" y="1142617"/>
                  <a:pt x="3749759" y="1162953"/>
                  <a:pt x="3751617" y="1184028"/>
                </a:cubicBezTo>
                <a:cubicBezTo>
                  <a:pt x="3749759" y="1162953"/>
                  <a:pt x="3742711" y="1142616"/>
                  <a:pt x="3726899" y="1123184"/>
                </a:cubicBezTo>
                <a:cubicBezTo>
                  <a:pt x="3723089" y="1118612"/>
                  <a:pt x="3726519" y="1103944"/>
                  <a:pt x="3731281" y="1097086"/>
                </a:cubicBezTo>
                <a:cubicBezTo>
                  <a:pt x="3777765" y="1030979"/>
                  <a:pt x="3778909" y="994784"/>
                  <a:pt x="3734901" y="927154"/>
                </a:cubicBezTo>
                <a:cubicBezTo>
                  <a:pt x="3732043" y="922772"/>
                  <a:pt x="3728805" y="917058"/>
                  <a:pt x="3724423" y="915342"/>
                </a:cubicBezTo>
                <a:cubicBezTo>
                  <a:pt x="3696417" y="903721"/>
                  <a:pt x="3695655" y="878955"/>
                  <a:pt x="3693369" y="854378"/>
                </a:cubicBezTo>
                <a:close/>
                <a:moveTo>
                  <a:pt x="3740770" y="517850"/>
                </a:moveTo>
                <a:lnTo>
                  <a:pt x="3731852" y="556047"/>
                </a:lnTo>
                <a:cubicBezTo>
                  <a:pt x="3729756" y="564048"/>
                  <a:pt x="3724232" y="572622"/>
                  <a:pt x="3725374" y="580050"/>
                </a:cubicBezTo>
                <a:cubicBezTo>
                  <a:pt x="3728708" y="601578"/>
                  <a:pt x="3726279" y="622200"/>
                  <a:pt x="3721993" y="642537"/>
                </a:cubicBezTo>
                <a:lnTo>
                  <a:pt x="3709470" y="694927"/>
                </a:lnTo>
                <a:lnTo>
                  <a:pt x="3721994" y="642536"/>
                </a:lnTo>
                <a:cubicBezTo>
                  <a:pt x="3726280" y="622200"/>
                  <a:pt x="3728709" y="601577"/>
                  <a:pt x="3725375" y="580049"/>
                </a:cubicBezTo>
                <a:cubicBezTo>
                  <a:pt x="3724233" y="572621"/>
                  <a:pt x="3729757" y="564047"/>
                  <a:pt x="3731853" y="556046"/>
                </a:cubicBezTo>
                <a:close/>
                <a:moveTo>
                  <a:pt x="3754065" y="298168"/>
                </a:moveTo>
                <a:lnTo>
                  <a:pt x="3739283" y="313532"/>
                </a:lnTo>
                <a:lnTo>
                  <a:pt x="3739283" y="313532"/>
                </a:lnTo>
                <a:lnTo>
                  <a:pt x="3739282" y="313533"/>
                </a:lnTo>
                <a:cubicBezTo>
                  <a:pt x="3735090" y="316389"/>
                  <a:pt x="3737376" y="330298"/>
                  <a:pt x="3738710" y="338870"/>
                </a:cubicBezTo>
                <a:lnTo>
                  <a:pt x="3738716" y="338898"/>
                </a:lnTo>
                <a:lnTo>
                  <a:pt x="3748617" y="395639"/>
                </a:lnTo>
                <a:lnTo>
                  <a:pt x="3744807" y="367327"/>
                </a:lnTo>
                <a:lnTo>
                  <a:pt x="3738716" y="338898"/>
                </a:lnTo>
                <a:lnTo>
                  <a:pt x="3738711" y="338869"/>
                </a:lnTo>
                <a:cubicBezTo>
                  <a:pt x="3738044" y="334583"/>
                  <a:pt x="3737139" y="328963"/>
                  <a:pt x="3736925" y="324057"/>
                </a:cubicBezTo>
                <a:lnTo>
                  <a:pt x="3739283" y="313532"/>
                </a:lnTo>
                <a:close/>
                <a:moveTo>
                  <a:pt x="3761610" y="281567"/>
                </a:moveTo>
                <a:lnTo>
                  <a:pt x="3756715" y="295414"/>
                </a:lnTo>
                <a:lnTo>
                  <a:pt x="3756716" y="295414"/>
                </a:lnTo>
                <a:close/>
                <a:moveTo>
                  <a:pt x="3748290" y="24485"/>
                </a:moveTo>
                <a:lnTo>
                  <a:pt x="3746027" y="74128"/>
                </a:lnTo>
                <a:cubicBezTo>
                  <a:pt x="3746950" y="91491"/>
                  <a:pt x="3749260" y="108702"/>
                  <a:pt x="3751951" y="125860"/>
                </a:cubicBezTo>
                <a:lnTo>
                  <a:pt x="3756346" y="153386"/>
                </a:lnTo>
                <a:lnTo>
                  <a:pt x="3764619" y="228943"/>
                </a:lnTo>
                <a:lnTo>
                  <a:pt x="3760160" y="177270"/>
                </a:lnTo>
                <a:lnTo>
                  <a:pt x="3756346" y="153386"/>
                </a:lnTo>
                <a:lnTo>
                  <a:pt x="3756147" y="151568"/>
                </a:lnTo>
                <a:cubicBezTo>
                  <a:pt x="3751917" y="125875"/>
                  <a:pt x="3747412" y="100173"/>
                  <a:pt x="3746028" y="74128"/>
                </a:cubicBezTo>
                <a:close/>
                <a:moveTo>
                  <a:pt x="3745709" y="0"/>
                </a:moveTo>
                <a:lnTo>
                  <a:pt x="3748427" y="21485"/>
                </a:lnTo>
                <a:lnTo>
                  <a:pt x="3745709" y="0"/>
                </a:lnTo>
                <a:lnTo>
                  <a:pt x="4209817" y="0"/>
                </a:lnTo>
                <a:lnTo>
                  <a:pt x="4208690" y="2816"/>
                </a:lnTo>
                <a:cubicBezTo>
                  <a:pt x="4200308" y="21485"/>
                  <a:pt x="4197640" y="43011"/>
                  <a:pt x="4194592" y="63586"/>
                </a:cubicBezTo>
                <a:cubicBezTo>
                  <a:pt x="4189067" y="101307"/>
                  <a:pt x="4185637" y="139218"/>
                  <a:pt x="4180685" y="176938"/>
                </a:cubicBezTo>
                <a:cubicBezTo>
                  <a:pt x="4179541" y="184940"/>
                  <a:pt x="4177447" y="194084"/>
                  <a:pt x="4172683" y="200181"/>
                </a:cubicBezTo>
                <a:cubicBezTo>
                  <a:pt x="4140678" y="241900"/>
                  <a:pt x="4131725" y="292578"/>
                  <a:pt x="4134771" y="340773"/>
                </a:cubicBezTo>
                <a:cubicBezTo>
                  <a:pt x="4137060" y="378685"/>
                  <a:pt x="4138774" y="415834"/>
                  <a:pt x="4135536" y="453363"/>
                </a:cubicBezTo>
                <a:cubicBezTo>
                  <a:pt x="4135344" y="456221"/>
                  <a:pt x="4135726" y="460031"/>
                  <a:pt x="4137250" y="462125"/>
                </a:cubicBezTo>
                <a:cubicBezTo>
                  <a:pt x="4147346" y="475080"/>
                  <a:pt x="4148108" y="488606"/>
                  <a:pt x="4149822" y="505181"/>
                </a:cubicBezTo>
                <a:cubicBezTo>
                  <a:pt x="4152300" y="528614"/>
                  <a:pt x="4150584" y="550140"/>
                  <a:pt x="4146394" y="571859"/>
                </a:cubicBezTo>
                <a:cubicBezTo>
                  <a:pt x="4143346" y="587671"/>
                  <a:pt x="4137060" y="603672"/>
                  <a:pt x="4129057" y="617771"/>
                </a:cubicBezTo>
                <a:cubicBezTo>
                  <a:pt x="4117817" y="637391"/>
                  <a:pt x="4113437" y="656254"/>
                  <a:pt x="4128295" y="674922"/>
                </a:cubicBezTo>
                <a:cubicBezTo>
                  <a:pt x="4144108" y="695115"/>
                  <a:pt x="4138584" y="717976"/>
                  <a:pt x="4139154" y="740267"/>
                </a:cubicBezTo>
                <a:cubicBezTo>
                  <a:pt x="4139346" y="749981"/>
                  <a:pt x="4138964" y="760269"/>
                  <a:pt x="4141440" y="769604"/>
                </a:cubicBezTo>
                <a:cubicBezTo>
                  <a:pt x="4148490" y="796654"/>
                  <a:pt x="4159158" y="822755"/>
                  <a:pt x="4163920" y="850188"/>
                </a:cubicBezTo>
                <a:cubicBezTo>
                  <a:pt x="4166587" y="865429"/>
                  <a:pt x="4161824" y="882383"/>
                  <a:pt x="4158396" y="898197"/>
                </a:cubicBezTo>
                <a:cubicBezTo>
                  <a:pt x="4154776" y="914199"/>
                  <a:pt x="4149252" y="930010"/>
                  <a:pt x="4143536" y="945443"/>
                </a:cubicBezTo>
                <a:cubicBezTo>
                  <a:pt x="4139726" y="955919"/>
                  <a:pt x="4136106" y="967349"/>
                  <a:pt x="4129247" y="975732"/>
                </a:cubicBezTo>
                <a:cubicBezTo>
                  <a:pt x="4113627" y="994784"/>
                  <a:pt x="4110959" y="1014405"/>
                  <a:pt x="4119151" y="1036886"/>
                </a:cubicBezTo>
                <a:cubicBezTo>
                  <a:pt x="4120485" y="1040314"/>
                  <a:pt x="4120485" y="1044314"/>
                  <a:pt x="4120675" y="1048124"/>
                </a:cubicBezTo>
                <a:cubicBezTo>
                  <a:pt x="4124675" y="1109090"/>
                  <a:pt x="4127153" y="1170050"/>
                  <a:pt x="4133249" y="1230632"/>
                </a:cubicBezTo>
                <a:cubicBezTo>
                  <a:pt x="4135726" y="1255205"/>
                  <a:pt x="4146584" y="1278828"/>
                  <a:pt x="4153442" y="1303023"/>
                </a:cubicBezTo>
                <a:cubicBezTo>
                  <a:pt x="4154776" y="1307977"/>
                  <a:pt x="4156872" y="1313503"/>
                  <a:pt x="4155918" y="1318455"/>
                </a:cubicBezTo>
                <a:cubicBezTo>
                  <a:pt x="4146394" y="1372367"/>
                  <a:pt x="4160300" y="1422853"/>
                  <a:pt x="4178589" y="1472574"/>
                </a:cubicBezTo>
                <a:cubicBezTo>
                  <a:pt x="4180495" y="1477716"/>
                  <a:pt x="4179923" y="1484003"/>
                  <a:pt x="4179541" y="1489719"/>
                </a:cubicBezTo>
                <a:cubicBezTo>
                  <a:pt x="4178209" y="1505723"/>
                  <a:pt x="4171541" y="1523058"/>
                  <a:pt x="4175541" y="1537536"/>
                </a:cubicBezTo>
                <a:cubicBezTo>
                  <a:pt x="4186591" y="1576018"/>
                  <a:pt x="4199926" y="1614119"/>
                  <a:pt x="4216690" y="1650316"/>
                </a:cubicBezTo>
                <a:cubicBezTo>
                  <a:pt x="4233645" y="1687085"/>
                  <a:pt x="4247933" y="1721184"/>
                  <a:pt x="4230789" y="1763286"/>
                </a:cubicBezTo>
                <a:cubicBezTo>
                  <a:pt x="4223548" y="1781193"/>
                  <a:pt x="4228693" y="1804815"/>
                  <a:pt x="4230597" y="1825392"/>
                </a:cubicBezTo>
                <a:cubicBezTo>
                  <a:pt x="4232121" y="1840440"/>
                  <a:pt x="4240696" y="1854919"/>
                  <a:pt x="4240696" y="1869779"/>
                </a:cubicBezTo>
                <a:cubicBezTo>
                  <a:pt x="4240696" y="1909407"/>
                  <a:pt x="4250791" y="1944648"/>
                  <a:pt x="4271366" y="1978939"/>
                </a:cubicBezTo>
                <a:cubicBezTo>
                  <a:pt x="4279367" y="1992278"/>
                  <a:pt x="4274032" y="2013042"/>
                  <a:pt x="4276128" y="2030377"/>
                </a:cubicBezTo>
                <a:cubicBezTo>
                  <a:pt x="4278604" y="2048667"/>
                  <a:pt x="4280890" y="2067524"/>
                  <a:pt x="4286418" y="2085053"/>
                </a:cubicBezTo>
                <a:cubicBezTo>
                  <a:pt x="4300895" y="2130392"/>
                  <a:pt x="4317278" y="2175162"/>
                  <a:pt x="4332518" y="2220311"/>
                </a:cubicBezTo>
                <a:cubicBezTo>
                  <a:pt x="4345093" y="2257458"/>
                  <a:pt x="4335186" y="2294038"/>
                  <a:pt x="4329853" y="2330805"/>
                </a:cubicBezTo>
                <a:cubicBezTo>
                  <a:pt x="4326422" y="2353858"/>
                  <a:pt x="4318230" y="2375382"/>
                  <a:pt x="4330422" y="2401291"/>
                </a:cubicBezTo>
                <a:cubicBezTo>
                  <a:pt x="4342044" y="2426058"/>
                  <a:pt x="4339377" y="2457491"/>
                  <a:pt x="4345663" y="2485306"/>
                </a:cubicBezTo>
                <a:cubicBezTo>
                  <a:pt x="4350997" y="2508741"/>
                  <a:pt x="4359572" y="2531408"/>
                  <a:pt x="4367953" y="2554078"/>
                </a:cubicBezTo>
                <a:cubicBezTo>
                  <a:pt x="4379384" y="2584941"/>
                  <a:pt x="4391384" y="2615420"/>
                  <a:pt x="4385670" y="2649142"/>
                </a:cubicBezTo>
                <a:cubicBezTo>
                  <a:pt x="4379192" y="2687435"/>
                  <a:pt x="4403577" y="2713722"/>
                  <a:pt x="4419771" y="2743825"/>
                </a:cubicBezTo>
                <a:cubicBezTo>
                  <a:pt x="4430819" y="2764589"/>
                  <a:pt x="4439012" y="2787258"/>
                  <a:pt x="4445870" y="2809929"/>
                </a:cubicBezTo>
                <a:cubicBezTo>
                  <a:pt x="4454824" y="2840218"/>
                  <a:pt x="4460158" y="2871461"/>
                  <a:pt x="4468921" y="2901942"/>
                </a:cubicBezTo>
                <a:cubicBezTo>
                  <a:pt x="4482065" y="2948046"/>
                  <a:pt x="4492353" y="2994721"/>
                  <a:pt x="4485113" y="3042727"/>
                </a:cubicBezTo>
                <a:cubicBezTo>
                  <a:pt x="4481875" y="3064826"/>
                  <a:pt x="4482065" y="3085402"/>
                  <a:pt x="4486829" y="3107499"/>
                </a:cubicBezTo>
                <a:cubicBezTo>
                  <a:pt x="4494639" y="3143694"/>
                  <a:pt x="4495592" y="3180843"/>
                  <a:pt x="4524738" y="3209992"/>
                </a:cubicBezTo>
                <a:cubicBezTo>
                  <a:pt x="4535027" y="3220279"/>
                  <a:pt x="4537693" y="3238757"/>
                  <a:pt x="4543028" y="3253808"/>
                </a:cubicBezTo>
                <a:cubicBezTo>
                  <a:pt x="4549315" y="3271144"/>
                  <a:pt x="4546075" y="3283907"/>
                  <a:pt x="4527787" y="3293243"/>
                </a:cubicBezTo>
                <a:cubicBezTo>
                  <a:pt x="4519596" y="3297433"/>
                  <a:pt x="4511594" y="3309436"/>
                  <a:pt x="4510260" y="3318770"/>
                </a:cubicBezTo>
                <a:cubicBezTo>
                  <a:pt x="4506260" y="3346775"/>
                  <a:pt x="4512166" y="3372494"/>
                  <a:pt x="4525122" y="3399545"/>
                </a:cubicBezTo>
                <a:cubicBezTo>
                  <a:pt x="4537313" y="3424882"/>
                  <a:pt x="4535979" y="3456507"/>
                  <a:pt x="4540741" y="3485274"/>
                </a:cubicBezTo>
                <a:cubicBezTo>
                  <a:pt x="4544171" y="3505656"/>
                  <a:pt x="4551219" y="3526041"/>
                  <a:pt x="4551219" y="3546616"/>
                </a:cubicBezTo>
                <a:cubicBezTo>
                  <a:pt x="4551219" y="3572145"/>
                  <a:pt x="4545123" y="3597481"/>
                  <a:pt x="4542837" y="3623200"/>
                </a:cubicBezTo>
                <a:cubicBezTo>
                  <a:pt x="4540933" y="3643203"/>
                  <a:pt x="4541695" y="3663588"/>
                  <a:pt x="4539409" y="3683590"/>
                </a:cubicBezTo>
                <a:cubicBezTo>
                  <a:pt x="4537693" y="3699975"/>
                  <a:pt x="4533313" y="3716167"/>
                  <a:pt x="4529694" y="3732360"/>
                </a:cubicBezTo>
                <a:cubicBezTo>
                  <a:pt x="4528359" y="3738266"/>
                  <a:pt x="4523214" y="3744172"/>
                  <a:pt x="4523976" y="3749505"/>
                </a:cubicBezTo>
                <a:cubicBezTo>
                  <a:pt x="4532169" y="3802466"/>
                  <a:pt x="4495592" y="3840568"/>
                  <a:pt x="4479399" y="3885337"/>
                </a:cubicBezTo>
                <a:cubicBezTo>
                  <a:pt x="4462252" y="3932393"/>
                  <a:pt x="4435964" y="3977924"/>
                  <a:pt x="4443774" y="4030502"/>
                </a:cubicBezTo>
                <a:cubicBezTo>
                  <a:pt x="4448536" y="4062317"/>
                  <a:pt x="4459586" y="4092988"/>
                  <a:pt x="4466255" y="4124613"/>
                </a:cubicBezTo>
                <a:cubicBezTo>
                  <a:pt x="4468541" y="4135853"/>
                  <a:pt x="4468159" y="4148426"/>
                  <a:pt x="4465873" y="4159666"/>
                </a:cubicBezTo>
                <a:cubicBezTo>
                  <a:pt x="4455394" y="4213960"/>
                  <a:pt x="4453871" y="4267492"/>
                  <a:pt x="4471017" y="4320836"/>
                </a:cubicBezTo>
                <a:cubicBezTo>
                  <a:pt x="4473875" y="4329978"/>
                  <a:pt x="4476541" y="4339694"/>
                  <a:pt x="4476541" y="4349221"/>
                </a:cubicBezTo>
                <a:cubicBezTo>
                  <a:pt x="4476541" y="4401418"/>
                  <a:pt x="4472541" y="4452664"/>
                  <a:pt x="4453871" y="4502578"/>
                </a:cubicBezTo>
                <a:cubicBezTo>
                  <a:pt x="4447584" y="4519342"/>
                  <a:pt x="4451584" y="4539727"/>
                  <a:pt x="4450060" y="4558206"/>
                </a:cubicBezTo>
                <a:cubicBezTo>
                  <a:pt x="4448728" y="4575350"/>
                  <a:pt x="4448156" y="4592877"/>
                  <a:pt x="4443774" y="4609451"/>
                </a:cubicBezTo>
                <a:cubicBezTo>
                  <a:pt x="4437298" y="4633646"/>
                  <a:pt x="4436536" y="4656125"/>
                  <a:pt x="4442250" y="4681082"/>
                </a:cubicBezTo>
                <a:cubicBezTo>
                  <a:pt x="4447584" y="4704894"/>
                  <a:pt x="4444919" y="4730613"/>
                  <a:pt x="4445108" y="4755380"/>
                </a:cubicBezTo>
                <a:cubicBezTo>
                  <a:pt x="4445298" y="4783003"/>
                  <a:pt x="4445488" y="4810626"/>
                  <a:pt x="4444537" y="4838249"/>
                </a:cubicBezTo>
                <a:cubicBezTo>
                  <a:pt x="4444156" y="4849299"/>
                  <a:pt x="4436536" y="4861872"/>
                  <a:pt x="4439584" y="4871018"/>
                </a:cubicBezTo>
                <a:cubicBezTo>
                  <a:pt x="4449870" y="4900545"/>
                  <a:pt x="4437488" y="4930074"/>
                  <a:pt x="4443012" y="4959601"/>
                </a:cubicBezTo>
                <a:cubicBezTo>
                  <a:pt x="4445870" y="4974081"/>
                  <a:pt x="4438060" y="4990464"/>
                  <a:pt x="4437298" y="5006085"/>
                </a:cubicBezTo>
                <a:cubicBezTo>
                  <a:pt x="4435964" y="5031613"/>
                  <a:pt x="4436536" y="5057140"/>
                  <a:pt x="4436154" y="5082669"/>
                </a:cubicBezTo>
                <a:cubicBezTo>
                  <a:pt x="4435964" y="5091051"/>
                  <a:pt x="4435203" y="5099244"/>
                  <a:pt x="4434819" y="5107626"/>
                </a:cubicBezTo>
                <a:cubicBezTo>
                  <a:pt x="4434439" y="5115056"/>
                  <a:pt x="4432725" y="5122866"/>
                  <a:pt x="4434057" y="5129915"/>
                </a:cubicBezTo>
                <a:cubicBezTo>
                  <a:pt x="4438822" y="5155444"/>
                  <a:pt x="4446632" y="5180590"/>
                  <a:pt x="4449680" y="5206307"/>
                </a:cubicBezTo>
                <a:cubicBezTo>
                  <a:pt x="4452346" y="5228596"/>
                  <a:pt x="4448728" y="5251649"/>
                  <a:pt x="4450632" y="5274128"/>
                </a:cubicBezTo>
                <a:cubicBezTo>
                  <a:pt x="4453871" y="5313753"/>
                  <a:pt x="4459586" y="5353378"/>
                  <a:pt x="4463207" y="5393004"/>
                </a:cubicBezTo>
                <a:cubicBezTo>
                  <a:pt x="4463968" y="5401578"/>
                  <a:pt x="4459204" y="5410530"/>
                  <a:pt x="4458824" y="5419294"/>
                </a:cubicBezTo>
                <a:cubicBezTo>
                  <a:pt x="4457872" y="5446727"/>
                  <a:pt x="4457680" y="5474160"/>
                  <a:pt x="4457110" y="5501593"/>
                </a:cubicBezTo>
                <a:cubicBezTo>
                  <a:pt x="4456918" y="5517214"/>
                  <a:pt x="4457490" y="5533026"/>
                  <a:pt x="4455776" y="5548459"/>
                </a:cubicBezTo>
                <a:cubicBezTo>
                  <a:pt x="4453490" y="5568841"/>
                  <a:pt x="4450060" y="5587320"/>
                  <a:pt x="4464920" y="5606371"/>
                </a:cubicBezTo>
                <a:cubicBezTo>
                  <a:pt x="4487972" y="5635710"/>
                  <a:pt x="4479018" y="5673049"/>
                  <a:pt x="4484351" y="5706958"/>
                </a:cubicBezTo>
                <a:cubicBezTo>
                  <a:pt x="4485685" y="5715722"/>
                  <a:pt x="4485875" y="5724677"/>
                  <a:pt x="4487399" y="5733439"/>
                </a:cubicBezTo>
                <a:cubicBezTo>
                  <a:pt x="4490257" y="5749633"/>
                  <a:pt x="4493495" y="5765634"/>
                  <a:pt x="4496736" y="5781829"/>
                </a:cubicBezTo>
                <a:cubicBezTo>
                  <a:pt x="4497306" y="5784685"/>
                  <a:pt x="4497498" y="5787923"/>
                  <a:pt x="4498450" y="5790591"/>
                </a:cubicBezTo>
                <a:cubicBezTo>
                  <a:pt x="4506450" y="5815168"/>
                  <a:pt x="4515594" y="5839360"/>
                  <a:pt x="4522072" y="5864317"/>
                </a:cubicBezTo>
                <a:cubicBezTo>
                  <a:pt x="4525311" y="5876510"/>
                  <a:pt x="4525693" y="5890036"/>
                  <a:pt x="4523976" y="5902609"/>
                </a:cubicBezTo>
                <a:cubicBezTo>
                  <a:pt x="4519024" y="5939376"/>
                  <a:pt x="4516928" y="5975763"/>
                  <a:pt x="4524168" y="6012722"/>
                </a:cubicBezTo>
                <a:cubicBezTo>
                  <a:pt x="4527025" y="6027391"/>
                  <a:pt x="4522263" y="6043775"/>
                  <a:pt x="4520548" y="6059396"/>
                </a:cubicBezTo>
                <a:cubicBezTo>
                  <a:pt x="4515976" y="6096735"/>
                  <a:pt x="4511022" y="6134074"/>
                  <a:pt x="4506642" y="6171604"/>
                </a:cubicBezTo>
                <a:cubicBezTo>
                  <a:pt x="4503975" y="6195036"/>
                  <a:pt x="4502450" y="6218659"/>
                  <a:pt x="4499785" y="6242092"/>
                </a:cubicBezTo>
                <a:cubicBezTo>
                  <a:pt x="4496544" y="6269143"/>
                  <a:pt x="4491591" y="6296004"/>
                  <a:pt x="4488923" y="6323057"/>
                </a:cubicBezTo>
                <a:cubicBezTo>
                  <a:pt x="4485875" y="6353918"/>
                  <a:pt x="4485305" y="6384971"/>
                  <a:pt x="4482065" y="6415832"/>
                </a:cubicBezTo>
                <a:cubicBezTo>
                  <a:pt x="4475779" y="6472224"/>
                  <a:pt x="4468349" y="6528423"/>
                  <a:pt x="4461300" y="6584811"/>
                </a:cubicBezTo>
                <a:cubicBezTo>
                  <a:pt x="4454442" y="6639487"/>
                  <a:pt x="4448346" y="6694163"/>
                  <a:pt x="4439775" y="6748457"/>
                </a:cubicBezTo>
                <a:cubicBezTo>
                  <a:pt x="4436154" y="6771318"/>
                  <a:pt x="4426247" y="6793034"/>
                  <a:pt x="4420723" y="6815515"/>
                </a:cubicBezTo>
                <a:lnTo>
                  <a:pt x="4411023" y="6858000"/>
                </a:lnTo>
                <a:lnTo>
                  <a:pt x="4238770" y="6858000"/>
                </a:lnTo>
                <a:lnTo>
                  <a:pt x="0" y="6858000"/>
                </a:lnTo>
                <a:lnTo>
                  <a:pt x="0" y="1"/>
                </a:lnTo>
                <a:close/>
              </a:path>
            </a:pathLst>
          </a:custGeom>
          <a:noFill/>
          <a:extLst>
            <a:ext uri="{909E8E84-426E-40DD-AFC4-6F175D3DCCD1}">
              <a14:hiddenFill xmlns:a14="http://schemas.microsoft.com/office/drawing/2010/main">
                <a:solidFill>
                  <a:srgbClr val="FFFFFF"/>
                </a:solidFill>
              </a14:hiddenFill>
            </a:ext>
          </a:extLst>
        </p:spPr>
      </p:pic>
      <p:grpSp>
        <p:nvGrpSpPr>
          <p:cNvPr id="3081" name="Group 3080">
            <a:extLst>
              <a:ext uri="{FF2B5EF4-FFF2-40B4-BE49-F238E27FC236}">
                <a16:creationId xmlns:a16="http://schemas.microsoft.com/office/drawing/2014/main" id="{A7900967-84CA-47B4-9F1C-E787BAC1496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effectLst>
            <a:outerShdw blurRad="381000" dist="152400" algn="l" rotWithShape="0">
              <a:prstClr val="black">
                <a:alpha val="10000"/>
              </a:prstClr>
            </a:outerShdw>
          </a:effectLst>
        </p:grpSpPr>
        <p:sp>
          <p:nvSpPr>
            <p:cNvPr id="3082" name="Freeform: Shape 3081">
              <a:extLst>
                <a:ext uri="{FF2B5EF4-FFF2-40B4-BE49-F238E27FC236}">
                  <a16:creationId xmlns:a16="http://schemas.microsoft.com/office/drawing/2014/main" id="{CAB3C749-6482-440B-9386-94091006D6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83" name="Freeform: Shape 3082">
              <a:extLst>
                <a:ext uri="{FF2B5EF4-FFF2-40B4-BE49-F238E27FC236}">
                  <a16:creationId xmlns:a16="http://schemas.microsoft.com/office/drawing/2014/main" id="{3C5C6B36-2238-4BBF-87F8-B1B3F5DD56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Tree>
    <p:extLst>
      <p:ext uri="{BB962C8B-B14F-4D97-AF65-F5344CB8AC3E}">
        <p14:creationId xmlns:p14="http://schemas.microsoft.com/office/powerpoint/2010/main" val="2717385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74"/>
                                        </p:tgtEl>
                                        <p:attrNameLst>
                                          <p:attrName>style.visibility</p:attrName>
                                        </p:attrNameLst>
                                      </p:cBhvr>
                                      <p:to>
                                        <p:strVal val="visible"/>
                                      </p:to>
                                    </p:set>
                                    <p:animEffect transition="in" filter="fade">
                                      <p:cBhvr>
                                        <p:cTn id="1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3AD318CC-E2A8-4E27-9548-A047A7899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85C605C-FF11-DC27-403A-B623FFBC72CC}"/>
              </a:ext>
            </a:extLst>
          </p:cNvPr>
          <p:cNvSpPr>
            <a:spLocks noGrp="1"/>
          </p:cNvSpPr>
          <p:nvPr>
            <p:ph type="title"/>
          </p:nvPr>
        </p:nvSpPr>
        <p:spPr>
          <a:xfrm>
            <a:off x="645065" y="1463040"/>
            <a:ext cx="3796306" cy="2690949"/>
          </a:xfrm>
        </p:spPr>
        <p:txBody>
          <a:bodyPr anchor="t">
            <a:normAutofit/>
          </a:bodyPr>
          <a:lstStyle/>
          <a:p>
            <a:r>
              <a:rPr lang="en-US" sz="4800" dirty="0"/>
              <a:t>Disclaimer</a:t>
            </a:r>
          </a:p>
        </p:txBody>
      </p:sp>
      <p:grpSp>
        <p:nvGrpSpPr>
          <p:cNvPr id="27" name="Group 26">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4415246"/>
            <a:ext cx="11982332" cy="2087795"/>
            <a:chOff x="143163" y="5763486"/>
            <a:chExt cx="11982332" cy="739555"/>
          </a:xfrm>
        </p:grpSpPr>
        <p:sp>
          <p:nvSpPr>
            <p:cNvPr id="28" name="Rectangle 27">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Connector 28">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31" name="Rectangle 30">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612F990-696F-AB42-83B0-4EB62C361891}"/>
              </a:ext>
            </a:extLst>
          </p:cNvPr>
          <p:cNvSpPr>
            <a:spLocks noGrp="1"/>
          </p:cNvSpPr>
          <p:nvPr>
            <p:ph idx="1"/>
          </p:nvPr>
        </p:nvSpPr>
        <p:spPr>
          <a:xfrm>
            <a:off x="5468327" y="999576"/>
            <a:ext cx="5542387" cy="4300447"/>
          </a:xfrm>
        </p:spPr>
        <p:txBody>
          <a:bodyPr anchor="t">
            <a:normAutofit/>
          </a:bodyPr>
          <a:lstStyle/>
          <a:p>
            <a:pPr marL="0" indent="0">
              <a:buNone/>
            </a:pPr>
            <a:r>
              <a:rPr lang="en-US" sz="3600" dirty="0"/>
              <a:t>What I’m sharing today reflects my own perspective and experiences and shouldn’t be taken as an official position of the organizations I’m privileged to be part of. </a:t>
            </a:r>
          </a:p>
          <a:p>
            <a:pPr marL="0" indent="0">
              <a:buNone/>
            </a:pPr>
            <a:endParaRPr lang="en-US" sz="2200" dirty="0"/>
          </a:p>
        </p:txBody>
      </p:sp>
    </p:spTree>
    <p:extLst>
      <p:ext uri="{BB962C8B-B14F-4D97-AF65-F5344CB8AC3E}">
        <p14:creationId xmlns:p14="http://schemas.microsoft.com/office/powerpoint/2010/main" val="40898016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64" name="Rectangle 4163">
            <a:extLst>
              <a:ext uri="{FF2B5EF4-FFF2-40B4-BE49-F238E27FC236}">
                <a16:creationId xmlns:a16="http://schemas.microsoft.com/office/drawing/2014/main" id="{117AB3D3-3C9C-4DED-809A-78734805B8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DB2B8F-ED54-1A68-CA6B-E5B3E80DF812}"/>
              </a:ext>
            </a:extLst>
          </p:cNvPr>
          <p:cNvSpPr>
            <a:spLocks noGrp="1"/>
          </p:cNvSpPr>
          <p:nvPr>
            <p:ph type="title"/>
          </p:nvPr>
        </p:nvSpPr>
        <p:spPr>
          <a:xfrm>
            <a:off x="793662" y="386930"/>
            <a:ext cx="10066122" cy="1298448"/>
          </a:xfrm>
        </p:spPr>
        <p:txBody>
          <a:bodyPr vert="horz" lIns="91440" tIns="45720" rIns="91440" bIns="45720" rtlCol="0" anchor="b">
            <a:normAutofit/>
          </a:bodyPr>
          <a:lstStyle/>
          <a:p>
            <a:r>
              <a:rPr lang="en-US" sz="4800"/>
              <a:t>Quick Primer on ACA</a:t>
            </a:r>
          </a:p>
        </p:txBody>
      </p:sp>
      <p:sp>
        <p:nvSpPr>
          <p:cNvPr id="4169" name="Rectangle 4168">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68" name="Rectangle 4167">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766A957-DE80-196F-53F5-7E89DF15316B}"/>
              </a:ext>
            </a:extLst>
          </p:cNvPr>
          <p:cNvSpPr>
            <a:spLocks noGrp="1"/>
          </p:cNvSpPr>
          <p:nvPr>
            <p:ph sz="half" idx="1"/>
          </p:nvPr>
        </p:nvSpPr>
        <p:spPr>
          <a:xfrm>
            <a:off x="793661" y="2599509"/>
            <a:ext cx="4530898" cy="3639450"/>
          </a:xfrm>
        </p:spPr>
        <p:txBody>
          <a:bodyPr vert="horz" lIns="91440" tIns="45720" rIns="91440" bIns="45720" rtlCol="0" anchor="ctr">
            <a:normAutofit/>
          </a:bodyPr>
          <a:lstStyle/>
          <a:p>
            <a:pPr marL="0"/>
            <a:r>
              <a:rPr lang="en-US" sz="2000" dirty="0"/>
              <a:t>Eligibility based on income &amp; family size</a:t>
            </a:r>
          </a:p>
          <a:p>
            <a:endParaRPr lang="en-US" sz="2000" dirty="0"/>
          </a:p>
          <a:p>
            <a:pPr marL="0"/>
            <a:r>
              <a:rPr lang="en-US" sz="2000" dirty="0"/>
              <a:t>You could qualify for Obamacare if:</a:t>
            </a:r>
          </a:p>
          <a:p>
            <a:pPr marL="0"/>
            <a:endParaRPr lang="en-US" sz="2000" dirty="0"/>
          </a:p>
          <a:p>
            <a:r>
              <a:rPr lang="en-US" sz="2000" dirty="0"/>
              <a:t>Single and make  $58,320 </a:t>
            </a:r>
          </a:p>
          <a:p>
            <a:endParaRPr lang="en-US" sz="2000" dirty="0"/>
          </a:p>
          <a:p>
            <a:r>
              <a:rPr lang="en-US" sz="2000" dirty="0"/>
              <a:t>Family of 4 earning $120,000/year. </a:t>
            </a:r>
          </a:p>
        </p:txBody>
      </p:sp>
      <p:pic>
        <p:nvPicPr>
          <p:cNvPr id="10" name="Content Placeholder 9" descr="A person and person holding a baby&#10;&#10;AI-generated content may be incorrect.">
            <a:extLst>
              <a:ext uri="{FF2B5EF4-FFF2-40B4-BE49-F238E27FC236}">
                <a16:creationId xmlns:a16="http://schemas.microsoft.com/office/drawing/2014/main" id="{A43C410E-9E28-16B5-8989-19C92F3276F1}"/>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rcRect l="6056" r="1387"/>
          <a:stretch>
            <a:fillRect/>
          </a:stretch>
        </p:blipFill>
        <p:spPr>
          <a:xfrm>
            <a:off x="5911532" y="2484255"/>
            <a:ext cx="5150277" cy="3714244"/>
          </a:xfrm>
          <a:prstGeom prst="rect">
            <a:avLst/>
          </a:prstGeom>
        </p:spPr>
      </p:pic>
      <p:sp>
        <p:nvSpPr>
          <p:cNvPr id="4173" name="Rectangle 4172">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5314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fade">
                                      <p:cBhvr>
                                        <p:cTn id="1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6EBA891-28B7-1FD2-7398-99C49895A093}"/>
            </a:ext>
          </a:extLst>
        </p:cNvPr>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19FB632C-7BB1-3420-0DEC-149053C89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a:extLst>
              <a:ext uri="{FF2B5EF4-FFF2-40B4-BE49-F238E27FC236}">
                <a16:creationId xmlns:a16="http://schemas.microsoft.com/office/drawing/2014/main" id="{A55750E6-0A0B-0A11-6C58-175A3992E0B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
            <a:ext cx="4581527" cy="6858002"/>
            <a:chOff x="-2" y="-1"/>
            <a:chExt cx="4581527" cy="6858002"/>
          </a:xfrm>
          <a:effectLst>
            <a:outerShdw blurRad="381000" dist="50800" algn="ctr" rotWithShape="0">
              <a:srgbClr val="000000">
                <a:alpha val="10000"/>
              </a:srgbClr>
            </a:outerShdw>
          </a:effectLst>
        </p:grpSpPr>
        <p:grpSp>
          <p:nvGrpSpPr>
            <p:cNvPr id="14" name="Group 13">
              <a:extLst>
                <a:ext uri="{FF2B5EF4-FFF2-40B4-BE49-F238E27FC236}">
                  <a16:creationId xmlns:a16="http://schemas.microsoft.com/office/drawing/2014/main" id="{5863A3F0-E106-5780-D53E-FF266EFD1B65}"/>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2" y="-1"/>
              <a:ext cx="4572002" cy="6858002"/>
              <a:chOff x="-2" y="-1"/>
              <a:chExt cx="4572002" cy="6858002"/>
            </a:xfrm>
            <a:effectLst/>
          </p:grpSpPr>
          <p:sp>
            <p:nvSpPr>
              <p:cNvPr id="22" name="Freeform: Shape 21">
                <a:extLst>
                  <a:ext uri="{FF2B5EF4-FFF2-40B4-BE49-F238E27FC236}">
                    <a16:creationId xmlns:a16="http://schemas.microsoft.com/office/drawing/2014/main" id="{5E93F178-6AFD-0278-8353-09E11B557A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1"/>
                <a:ext cx="4572002" cy="6858002"/>
              </a:xfrm>
              <a:custGeom>
                <a:avLst/>
                <a:gdLst>
                  <a:gd name="connsiteX0" fmla="*/ 4214994 w 4572002"/>
                  <a:gd name="connsiteY0" fmla="*/ 6564620 h 6858002"/>
                  <a:gd name="connsiteX1" fmla="*/ 4214994 w 4572002"/>
                  <a:gd name="connsiteY1" fmla="*/ 6564621 h 6858002"/>
                  <a:gd name="connsiteX2" fmla="*/ 4237474 w 4572002"/>
                  <a:gd name="connsiteY2" fmla="*/ 6588626 h 6858002"/>
                  <a:gd name="connsiteX3" fmla="*/ 4254096 w 4572002"/>
                  <a:gd name="connsiteY3" fmla="*/ 6625225 h 6858002"/>
                  <a:gd name="connsiteX4" fmla="*/ 4247001 w 4572002"/>
                  <a:gd name="connsiteY4" fmla="*/ 6662540 h 6858002"/>
                  <a:gd name="connsiteX5" fmla="*/ 4247000 w 4572002"/>
                  <a:gd name="connsiteY5" fmla="*/ 6662541 h 6858002"/>
                  <a:gd name="connsiteX6" fmla="*/ 4246999 w 4572002"/>
                  <a:gd name="connsiteY6" fmla="*/ 6662544 h 6858002"/>
                  <a:gd name="connsiteX7" fmla="*/ 4235550 w 4572002"/>
                  <a:gd name="connsiteY7" fmla="*/ 6683027 h 6858002"/>
                  <a:gd name="connsiteX8" fmla="*/ 4232403 w 4572002"/>
                  <a:gd name="connsiteY8" fmla="*/ 6702976 h 6858002"/>
                  <a:gd name="connsiteX9" fmla="*/ 4232403 w 4572002"/>
                  <a:gd name="connsiteY9" fmla="*/ 6702977 h 6858002"/>
                  <a:gd name="connsiteX10" fmla="*/ 4246238 w 4572002"/>
                  <a:gd name="connsiteY10" fmla="*/ 6742553 h 6858002"/>
                  <a:gd name="connsiteX11" fmla="*/ 4246239 w 4572002"/>
                  <a:gd name="connsiteY11" fmla="*/ 6742555 h 6858002"/>
                  <a:gd name="connsiteX12" fmla="*/ 4265716 w 4572002"/>
                  <a:gd name="connsiteY12" fmla="*/ 6812062 h 6858002"/>
                  <a:gd name="connsiteX13" fmla="*/ 4265717 w 4572002"/>
                  <a:gd name="connsiteY13" fmla="*/ 6812064 h 6858002"/>
                  <a:gd name="connsiteX14" fmla="*/ 4265717 w 4572002"/>
                  <a:gd name="connsiteY14" fmla="*/ 6812063 h 6858002"/>
                  <a:gd name="connsiteX15" fmla="*/ 4265716 w 4572002"/>
                  <a:gd name="connsiteY15" fmla="*/ 6812062 h 6858002"/>
                  <a:gd name="connsiteX16" fmla="*/ 4260942 w 4572002"/>
                  <a:gd name="connsiteY16" fmla="*/ 6776800 h 6858002"/>
                  <a:gd name="connsiteX17" fmla="*/ 4246239 w 4572002"/>
                  <a:gd name="connsiteY17" fmla="*/ 6742555 h 6858002"/>
                  <a:gd name="connsiteX18" fmla="*/ 4246238 w 4572002"/>
                  <a:gd name="connsiteY18" fmla="*/ 6742552 h 6858002"/>
                  <a:gd name="connsiteX19" fmla="*/ 4232403 w 4572002"/>
                  <a:gd name="connsiteY19" fmla="*/ 6702976 h 6858002"/>
                  <a:gd name="connsiteX20" fmla="*/ 4246999 w 4572002"/>
                  <a:gd name="connsiteY20" fmla="*/ 6662544 h 6858002"/>
                  <a:gd name="connsiteX21" fmla="*/ 4247000 w 4572002"/>
                  <a:gd name="connsiteY21" fmla="*/ 6662542 h 6858002"/>
                  <a:gd name="connsiteX22" fmla="*/ 4247001 w 4572002"/>
                  <a:gd name="connsiteY22" fmla="*/ 6662540 h 6858002"/>
                  <a:gd name="connsiteX23" fmla="*/ 4254084 w 4572002"/>
                  <a:gd name="connsiteY23" fmla="*/ 6645552 h 6858002"/>
                  <a:gd name="connsiteX24" fmla="*/ 4254096 w 4572002"/>
                  <a:gd name="connsiteY24" fmla="*/ 6625225 h 6858002"/>
                  <a:gd name="connsiteX25" fmla="*/ 4254096 w 4572002"/>
                  <a:gd name="connsiteY25" fmla="*/ 6625224 h 6858002"/>
                  <a:gd name="connsiteX26" fmla="*/ 4237474 w 4572002"/>
                  <a:gd name="connsiteY26" fmla="*/ 6588625 h 6858002"/>
                  <a:gd name="connsiteX27" fmla="*/ 4295315 w 4572002"/>
                  <a:gd name="connsiteY27" fmla="*/ 6438981 h 6858002"/>
                  <a:gd name="connsiteX28" fmla="*/ 4275385 w 4572002"/>
                  <a:gd name="connsiteY28" fmla="*/ 6463840 h 6858002"/>
                  <a:gd name="connsiteX29" fmla="*/ 4275382 w 4572002"/>
                  <a:gd name="connsiteY29" fmla="*/ 6463849 h 6858002"/>
                  <a:gd name="connsiteX30" fmla="*/ 4261587 w 4572002"/>
                  <a:gd name="connsiteY30" fmla="*/ 6513012 h 6858002"/>
                  <a:gd name="connsiteX31" fmla="*/ 4242781 w 4572002"/>
                  <a:gd name="connsiteY31" fmla="*/ 6546194 h 6858002"/>
                  <a:gd name="connsiteX32" fmla="*/ 4242781 w 4572002"/>
                  <a:gd name="connsiteY32" fmla="*/ 6546195 h 6858002"/>
                  <a:gd name="connsiteX33" fmla="*/ 4259120 w 4572002"/>
                  <a:gd name="connsiteY33" fmla="*/ 6521804 h 6858002"/>
                  <a:gd name="connsiteX34" fmla="*/ 4261587 w 4572002"/>
                  <a:gd name="connsiteY34" fmla="*/ 6513012 h 6858002"/>
                  <a:gd name="connsiteX35" fmla="*/ 4264398 w 4572002"/>
                  <a:gd name="connsiteY35" fmla="*/ 6508052 h 6858002"/>
                  <a:gd name="connsiteX36" fmla="*/ 4275382 w 4572002"/>
                  <a:gd name="connsiteY36" fmla="*/ 6463849 h 6858002"/>
                  <a:gd name="connsiteX37" fmla="*/ 4275385 w 4572002"/>
                  <a:gd name="connsiteY37" fmla="*/ 6463841 h 6858002"/>
                  <a:gd name="connsiteX38" fmla="*/ 4295315 w 4572002"/>
                  <a:gd name="connsiteY38" fmla="*/ 6438981 h 6858002"/>
                  <a:gd name="connsiteX39" fmla="*/ 4381289 w 4572002"/>
                  <a:gd name="connsiteY39" fmla="*/ 6365204 h 6858002"/>
                  <a:gd name="connsiteX40" fmla="*/ 4380008 w 4572002"/>
                  <a:gd name="connsiteY40" fmla="*/ 6387910 h 6858002"/>
                  <a:gd name="connsiteX41" fmla="*/ 4378243 w 4572002"/>
                  <a:gd name="connsiteY41" fmla="*/ 6391549 h 6858002"/>
                  <a:gd name="connsiteX42" fmla="*/ 4370589 w 4572002"/>
                  <a:gd name="connsiteY42" fmla="*/ 6407332 h 6858002"/>
                  <a:gd name="connsiteX43" fmla="*/ 4370589 w 4572002"/>
                  <a:gd name="connsiteY43" fmla="*/ 6407333 h 6858002"/>
                  <a:gd name="connsiteX44" fmla="*/ 4378243 w 4572002"/>
                  <a:gd name="connsiteY44" fmla="*/ 6391549 h 6858002"/>
                  <a:gd name="connsiteX45" fmla="*/ 4380008 w 4572002"/>
                  <a:gd name="connsiteY45" fmla="*/ 6387910 h 6858002"/>
                  <a:gd name="connsiteX46" fmla="*/ 4142220 w 4572002"/>
                  <a:gd name="connsiteY46" fmla="*/ 4221391 h 6858002"/>
                  <a:gd name="connsiteX47" fmla="*/ 4142220 w 4572002"/>
                  <a:gd name="connsiteY47" fmla="*/ 4221392 h 6858002"/>
                  <a:gd name="connsiteX48" fmla="*/ 4147936 w 4572002"/>
                  <a:gd name="connsiteY48" fmla="*/ 4253015 h 6858002"/>
                  <a:gd name="connsiteX49" fmla="*/ 4187752 w 4572002"/>
                  <a:gd name="connsiteY49" fmla="*/ 4324646 h 6858002"/>
                  <a:gd name="connsiteX50" fmla="*/ 4196706 w 4572002"/>
                  <a:gd name="connsiteY50" fmla="*/ 4363891 h 6858002"/>
                  <a:gd name="connsiteX51" fmla="*/ 4195944 w 4572002"/>
                  <a:gd name="connsiteY51" fmla="*/ 4482004 h 6858002"/>
                  <a:gd name="connsiteX52" fmla="*/ 4135934 w 4572002"/>
                  <a:gd name="connsiteY52" fmla="*/ 4659174 h 6858002"/>
                  <a:gd name="connsiteX53" fmla="*/ 4127932 w 4572002"/>
                  <a:gd name="connsiteY53" fmla="*/ 4677655 h 6858002"/>
                  <a:gd name="connsiteX54" fmla="*/ 4118025 w 4572002"/>
                  <a:gd name="connsiteY54" fmla="*/ 4767764 h 6858002"/>
                  <a:gd name="connsiteX55" fmla="*/ 4116716 w 4572002"/>
                  <a:gd name="connsiteY55" fmla="*/ 4800483 h 6858002"/>
                  <a:gd name="connsiteX56" fmla="*/ 4116716 w 4572002"/>
                  <a:gd name="connsiteY56" fmla="*/ 4800484 h 6858002"/>
                  <a:gd name="connsiteX57" fmla="*/ 4131552 w 4572002"/>
                  <a:gd name="connsiteY57" fmla="*/ 4828917 h 6858002"/>
                  <a:gd name="connsiteX58" fmla="*/ 4153733 w 4572002"/>
                  <a:gd name="connsiteY58" fmla="*/ 4863343 h 6858002"/>
                  <a:gd name="connsiteX59" fmla="*/ 4161262 w 4572002"/>
                  <a:gd name="connsiteY59" fmla="*/ 4889275 h 6858002"/>
                  <a:gd name="connsiteX60" fmla="*/ 4159557 w 4572002"/>
                  <a:gd name="connsiteY60" fmla="*/ 4912168 h 6858002"/>
                  <a:gd name="connsiteX61" fmla="*/ 4158155 w 4572002"/>
                  <a:gd name="connsiteY61" fmla="*/ 4933804 h 6858002"/>
                  <a:gd name="connsiteX62" fmla="*/ 4158155 w 4572002"/>
                  <a:gd name="connsiteY62" fmla="*/ 4933805 h 6858002"/>
                  <a:gd name="connsiteX63" fmla="*/ 4162914 w 4572002"/>
                  <a:gd name="connsiteY63" fmla="*/ 4952673 h 6858002"/>
                  <a:gd name="connsiteX64" fmla="*/ 4165707 w 4572002"/>
                  <a:gd name="connsiteY64" fmla="*/ 4957454 h 6858002"/>
                  <a:gd name="connsiteX65" fmla="*/ 4166985 w 4572002"/>
                  <a:gd name="connsiteY65" fmla="*/ 4961456 h 6858002"/>
                  <a:gd name="connsiteX66" fmla="*/ 4182989 w 4572002"/>
                  <a:gd name="connsiteY66" fmla="*/ 4987038 h 6858002"/>
                  <a:gd name="connsiteX67" fmla="*/ 4209468 w 4572002"/>
                  <a:gd name="connsiteY67" fmla="*/ 5041522 h 6858002"/>
                  <a:gd name="connsiteX68" fmla="*/ 4216684 w 4572002"/>
                  <a:gd name="connsiteY68" fmla="*/ 5072376 h 6858002"/>
                  <a:gd name="connsiteX69" fmla="*/ 4222587 w 4572002"/>
                  <a:gd name="connsiteY69" fmla="*/ 5087441 h 6858002"/>
                  <a:gd name="connsiteX70" fmla="*/ 4235615 w 4572002"/>
                  <a:gd name="connsiteY70" fmla="*/ 5133220 h 6858002"/>
                  <a:gd name="connsiteX71" fmla="*/ 4235616 w 4572002"/>
                  <a:gd name="connsiteY71" fmla="*/ 5133225 h 6858002"/>
                  <a:gd name="connsiteX72" fmla="*/ 4228901 w 4572002"/>
                  <a:gd name="connsiteY72" fmla="*/ 5166113 h 6858002"/>
                  <a:gd name="connsiteX73" fmla="*/ 4228901 w 4572002"/>
                  <a:gd name="connsiteY73" fmla="*/ 5166114 h 6858002"/>
                  <a:gd name="connsiteX74" fmla="*/ 4229593 w 4572002"/>
                  <a:gd name="connsiteY74" fmla="*/ 5172091 h 6858002"/>
                  <a:gd name="connsiteX75" fmla="*/ 4232139 w 4572002"/>
                  <a:gd name="connsiteY75" fmla="*/ 5179068 h 6858002"/>
                  <a:gd name="connsiteX76" fmla="*/ 4231973 w 4572002"/>
                  <a:gd name="connsiteY76" fmla="*/ 5229434 h 6858002"/>
                  <a:gd name="connsiteX77" fmla="*/ 4225669 w 4572002"/>
                  <a:gd name="connsiteY77" fmla="*/ 5241089 h 6858002"/>
                  <a:gd name="connsiteX78" fmla="*/ 4208517 w 4572002"/>
                  <a:gd name="connsiteY78" fmla="*/ 5272796 h 6858002"/>
                  <a:gd name="connsiteX79" fmla="*/ 4184613 w 4572002"/>
                  <a:gd name="connsiteY79" fmla="*/ 5312288 h 6858002"/>
                  <a:gd name="connsiteX80" fmla="*/ 4183557 w 4572002"/>
                  <a:gd name="connsiteY80" fmla="*/ 5321350 h 6858002"/>
                  <a:gd name="connsiteX81" fmla="*/ 4181083 w 4572002"/>
                  <a:gd name="connsiteY81" fmla="*/ 5326163 h 6858002"/>
                  <a:gd name="connsiteX82" fmla="*/ 4179637 w 4572002"/>
                  <a:gd name="connsiteY82" fmla="*/ 5355014 h 6858002"/>
                  <a:gd name="connsiteX83" fmla="*/ 4179637 w 4572002"/>
                  <a:gd name="connsiteY83" fmla="*/ 5355015 h 6858002"/>
                  <a:gd name="connsiteX84" fmla="*/ 4184513 w 4572002"/>
                  <a:gd name="connsiteY84" fmla="*/ 5385385 h 6858002"/>
                  <a:gd name="connsiteX85" fmla="*/ 4192704 w 4572002"/>
                  <a:gd name="connsiteY85" fmla="*/ 5425583 h 6858002"/>
                  <a:gd name="connsiteX86" fmla="*/ 4204327 w 4572002"/>
                  <a:gd name="connsiteY86" fmla="*/ 5480638 h 6858002"/>
                  <a:gd name="connsiteX87" fmla="*/ 4208850 w 4572002"/>
                  <a:gd name="connsiteY87" fmla="*/ 5507668 h 6858002"/>
                  <a:gd name="connsiteX88" fmla="*/ 4198232 w 4572002"/>
                  <a:gd name="connsiteY88" fmla="*/ 5531692 h 6858002"/>
                  <a:gd name="connsiteX89" fmla="*/ 4198231 w 4572002"/>
                  <a:gd name="connsiteY89" fmla="*/ 5531693 h 6858002"/>
                  <a:gd name="connsiteX90" fmla="*/ 4188085 w 4572002"/>
                  <a:gd name="connsiteY90" fmla="*/ 5547578 h 6858002"/>
                  <a:gd name="connsiteX91" fmla="*/ 4188085 w 4572002"/>
                  <a:gd name="connsiteY91" fmla="*/ 5547579 h 6858002"/>
                  <a:gd name="connsiteX92" fmla="*/ 4197659 w 4572002"/>
                  <a:gd name="connsiteY92" fmla="*/ 5562747 h 6858002"/>
                  <a:gd name="connsiteX93" fmla="*/ 4268907 w 4572002"/>
                  <a:gd name="connsiteY93" fmla="*/ 5704484 h 6858002"/>
                  <a:gd name="connsiteX94" fmla="*/ 4274812 w 4572002"/>
                  <a:gd name="connsiteY94" fmla="*/ 5740489 h 6858002"/>
                  <a:gd name="connsiteX95" fmla="*/ 4283578 w 4572002"/>
                  <a:gd name="connsiteY95" fmla="*/ 5760874 h 6858002"/>
                  <a:gd name="connsiteX96" fmla="*/ 4371973 w 4572002"/>
                  <a:gd name="connsiteY96" fmla="*/ 5883752 h 6858002"/>
                  <a:gd name="connsiteX97" fmla="*/ 4371974 w 4572002"/>
                  <a:gd name="connsiteY97" fmla="*/ 5883757 h 6858002"/>
                  <a:gd name="connsiteX98" fmla="*/ 4389877 w 4572002"/>
                  <a:gd name="connsiteY98" fmla="*/ 5935946 h 6858002"/>
                  <a:gd name="connsiteX99" fmla="*/ 4389878 w 4572002"/>
                  <a:gd name="connsiteY99" fmla="*/ 5935950 h 6858002"/>
                  <a:gd name="connsiteX100" fmla="*/ 4386259 w 4572002"/>
                  <a:gd name="connsiteY100" fmla="*/ 5993290 h 6858002"/>
                  <a:gd name="connsiteX101" fmla="*/ 4386259 w 4572002"/>
                  <a:gd name="connsiteY101" fmla="*/ 5993291 h 6858002"/>
                  <a:gd name="connsiteX102" fmla="*/ 4379782 w 4572002"/>
                  <a:gd name="connsiteY102" fmla="*/ 6026440 h 6858002"/>
                  <a:gd name="connsiteX103" fmla="*/ 4323583 w 4572002"/>
                  <a:gd name="connsiteY103" fmla="*/ 6108738 h 6858002"/>
                  <a:gd name="connsiteX104" fmla="*/ 4309890 w 4572002"/>
                  <a:gd name="connsiteY104" fmla="*/ 6133314 h 6858002"/>
                  <a:gd name="connsiteX105" fmla="*/ 4309890 w 4572002"/>
                  <a:gd name="connsiteY105" fmla="*/ 6133315 h 6858002"/>
                  <a:gd name="connsiteX106" fmla="*/ 4313591 w 4572002"/>
                  <a:gd name="connsiteY106" fmla="*/ 6143190 h 6858002"/>
                  <a:gd name="connsiteX107" fmla="*/ 4325486 w 4572002"/>
                  <a:gd name="connsiteY107" fmla="*/ 6155600 h 6858002"/>
                  <a:gd name="connsiteX108" fmla="*/ 4325488 w 4572002"/>
                  <a:gd name="connsiteY108" fmla="*/ 6155603 h 6858002"/>
                  <a:gd name="connsiteX109" fmla="*/ 4364160 w 4572002"/>
                  <a:gd name="connsiteY109" fmla="*/ 6228757 h 6858002"/>
                  <a:gd name="connsiteX110" fmla="*/ 4381497 w 4572002"/>
                  <a:gd name="connsiteY110" fmla="*/ 6361540 h 6858002"/>
                  <a:gd name="connsiteX111" fmla="*/ 4381497 w 4572002"/>
                  <a:gd name="connsiteY111" fmla="*/ 6361539 h 6858002"/>
                  <a:gd name="connsiteX112" fmla="*/ 4364160 w 4572002"/>
                  <a:gd name="connsiteY112" fmla="*/ 6228756 h 6858002"/>
                  <a:gd name="connsiteX113" fmla="*/ 4325488 w 4572002"/>
                  <a:gd name="connsiteY113" fmla="*/ 6155602 h 6858002"/>
                  <a:gd name="connsiteX114" fmla="*/ 4325486 w 4572002"/>
                  <a:gd name="connsiteY114" fmla="*/ 6155600 h 6858002"/>
                  <a:gd name="connsiteX115" fmla="*/ 4309890 w 4572002"/>
                  <a:gd name="connsiteY115" fmla="*/ 6133315 h 6858002"/>
                  <a:gd name="connsiteX116" fmla="*/ 4323583 w 4572002"/>
                  <a:gd name="connsiteY116" fmla="*/ 6108739 h 6858002"/>
                  <a:gd name="connsiteX117" fmla="*/ 4379782 w 4572002"/>
                  <a:gd name="connsiteY117" fmla="*/ 6026441 h 6858002"/>
                  <a:gd name="connsiteX118" fmla="*/ 4386259 w 4572002"/>
                  <a:gd name="connsiteY118" fmla="*/ 5993292 h 6858002"/>
                  <a:gd name="connsiteX119" fmla="*/ 4386259 w 4572002"/>
                  <a:gd name="connsiteY119" fmla="*/ 5993290 h 6858002"/>
                  <a:gd name="connsiteX120" fmla="*/ 4389712 w 4572002"/>
                  <a:gd name="connsiteY120" fmla="*/ 5964477 h 6858002"/>
                  <a:gd name="connsiteX121" fmla="*/ 4389878 w 4572002"/>
                  <a:gd name="connsiteY121" fmla="*/ 5935950 h 6858002"/>
                  <a:gd name="connsiteX122" fmla="*/ 4389878 w 4572002"/>
                  <a:gd name="connsiteY122" fmla="*/ 5935949 h 6858002"/>
                  <a:gd name="connsiteX123" fmla="*/ 4389877 w 4572002"/>
                  <a:gd name="connsiteY123" fmla="*/ 5935946 h 6858002"/>
                  <a:gd name="connsiteX124" fmla="*/ 4382997 w 4572002"/>
                  <a:gd name="connsiteY124" fmla="*/ 5909351 h 6858002"/>
                  <a:gd name="connsiteX125" fmla="*/ 4371974 w 4572002"/>
                  <a:gd name="connsiteY125" fmla="*/ 5883757 h 6858002"/>
                  <a:gd name="connsiteX126" fmla="*/ 4371973 w 4572002"/>
                  <a:gd name="connsiteY126" fmla="*/ 5883751 h 6858002"/>
                  <a:gd name="connsiteX127" fmla="*/ 4283578 w 4572002"/>
                  <a:gd name="connsiteY127" fmla="*/ 5760873 h 6858002"/>
                  <a:gd name="connsiteX128" fmla="*/ 4274812 w 4572002"/>
                  <a:gd name="connsiteY128" fmla="*/ 5740488 h 6858002"/>
                  <a:gd name="connsiteX129" fmla="*/ 4268907 w 4572002"/>
                  <a:gd name="connsiteY129" fmla="*/ 5704483 h 6858002"/>
                  <a:gd name="connsiteX130" fmla="*/ 4197659 w 4572002"/>
                  <a:gd name="connsiteY130" fmla="*/ 5562746 h 6858002"/>
                  <a:gd name="connsiteX131" fmla="*/ 4188085 w 4572002"/>
                  <a:gd name="connsiteY131" fmla="*/ 5547578 h 6858002"/>
                  <a:gd name="connsiteX132" fmla="*/ 4198231 w 4572002"/>
                  <a:gd name="connsiteY132" fmla="*/ 5531694 h 6858002"/>
                  <a:gd name="connsiteX133" fmla="*/ 4198232 w 4572002"/>
                  <a:gd name="connsiteY133" fmla="*/ 5531692 h 6858002"/>
                  <a:gd name="connsiteX134" fmla="*/ 4206630 w 4572002"/>
                  <a:gd name="connsiteY134" fmla="*/ 5520422 h 6858002"/>
                  <a:gd name="connsiteX135" fmla="*/ 4208850 w 4572002"/>
                  <a:gd name="connsiteY135" fmla="*/ 5507668 h 6858002"/>
                  <a:gd name="connsiteX136" fmla="*/ 4208850 w 4572002"/>
                  <a:gd name="connsiteY136" fmla="*/ 5507667 h 6858002"/>
                  <a:gd name="connsiteX137" fmla="*/ 4204327 w 4572002"/>
                  <a:gd name="connsiteY137" fmla="*/ 5480637 h 6858002"/>
                  <a:gd name="connsiteX138" fmla="*/ 4192704 w 4572002"/>
                  <a:gd name="connsiteY138" fmla="*/ 5425582 h 6858002"/>
                  <a:gd name="connsiteX139" fmla="*/ 4184513 w 4572002"/>
                  <a:gd name="connsiteY139" fmla="*/ 5385384 h 6858002"/>
                  <a:gd name="connsiteX140" fmla="*/ 4179637 w 4572002"/>
                  <a:gd name="connsiteY140" fmla="*/ 5355014 h 6858002"/>
                  <a:gd name="connsiteX141" fmla="*/ 4183557 w 4572002"/>
                  <a:gd name="connsiteY141" fmla="*/ 5321350 h 6858002"/>
                  <a:gd name="connsiteX142" fmla="*/ 4208517 w 4572002"/>
                  <a:gd name="connsiteY142" fmla="*/ 5272797 h 6858002"/>
                  <a:gd name="connsiteX143" fmla="*/ 4225669 w 4572002"/>
                  <a:gd name="connsiteY143" fmla="*/ 5241089 h 6858002"/>
                  <a:gd name="connsiteX144" fmla="*/ 4231973 w 4572002"/>
                  <a:gd name="connsiteY144" fmla="*/ 5229433 h 6858002"/>
                  <a:gd name="connsiteX145" fmla="*/ 4232139 w 4572002"/>
                  <a:gd name="connsiteY145" fmla="*/ 5179068 h 6858002"/>
                  <a:gd name="connsiteX146" fmla="*/ 4232139 w 4572002"/>
                  <a:gd name="connsiteY146" fmla="*/ 5179067 h 6858002"/>
                  <a:gd name="connsiteX147" fmla="*/ 4229593 w 4572002"/>
                  <a:gd name="connsiteY147" fmla="*/ 5172090 h 6858002"/>
                  <a:gd name="connsiteX148" fmla="*/ 4228901 w 4572002"/>
                  <a:gd name="connsiteY148" fmla="*/ 5166114 h 6858002"/>
                  <a:gd name="connsiteX149" fmla="*/ 4235616 w 4572002"/>
                  <a:gd name="connsiteY149" fmla="*/ 5133225 h 6858002"/>
                  <a:gd name="connsiteX150" fmla="*/ 4235616 w 4572002"/>
                  <a:gd name="connsiteY150" fmla="*/ 5133224 h 6858002"/>
                  <a:gd name="connsiteX151" fmla="*/ 4235615 w 4572002"/>
                  <a:gd name="connsiteY151" fmla="*/ 5133220 h 6858002"/>
                  <a:gd name="connsiteX152" fmla="*/ 4228473 w 4572002"/>
                  <a:gd name="connsiteY152" fmla="*/ 5102461 h 6858002"/>
                  <a:gd name="connsiteX153" fmla="*/ 4222587 w 4572002"/>
                  <a:gd name="connsiteY153" fmla="*/ 5087441 h 6858002"/>
                  <a:gd name="connsiteX154" fmla="*/ 4222582 w 4572002"/>
                  <a:gd name="connsiteY154" fmla="*/ 5087423 h 6858002"/>
                  <a:gd name="connsiteX155" fmla="*/ 4209468 w 4572002"/>
                  <a:gd name="connsiteY155" fmla="*/ 5041521 h 6858002"/>
                  <a:gd name="connsiteX156" fmla="*/ 4182989 w 4572002"/>
                  <a:gd name="connsiteY156" fmla="*/ 4987037 h 6858002"/>
                  <a:gd name="connsiteX157" fmla="*/ 4165707 w 4572002"/>
                  <a:gd name="connsiteY157" fmla="*/ 4957454 h 6858002"/>
                  <a:gd name="connsiteX158" fmla="*/ 4158155 w 4572002"/>
                  <a:gd name="connsiteY158" fmla="*/ 4933805 h 6858002"/>
                  <a:gd name="connsiteX159" fmla="*/ 4159557 w 4572002"/>
                  <a:gd name="connsiteY159" fmla="*/ 4912169 h 6858002"/>
                  <a:gd name="connsiteX160" fmla="*/ 4161262 w 4572002"/>
                  <a:gd name="connsiteY160" fmla="*/ 4889276 h 6858002"/>
                  <a:gd name="connsiteX161" fmla="*/ 4161262 w 4572002"/>
                  <a:gd name="connsiteY161" fmla="*/ 4889275 h 6858002"/>
                  <a:gd name="connsiteX162" fmla="*/ 4156484 w 4572002"/>
                  <a:gd name="connsiteY162" fmla="*/ 4867614 h 6858002"/>
                  <a:gd name="connsiteX163" fmla="*/ 4153733 w 4572002"/>
                  <a:gd name="connsiteY163" fmla="*/ 4863343 h 6858002"/>
                  <a:gd name="connsiteX164" fmla="*/ 4151983 w 4572002"/>
                  <a:gd name="connsiteY164" fmla="*/ 4857317 h 6858002"/>
                  <a:gd name="connsiteX165" fmla="*/ 4131552 w 4572002"/>
                  <a:gd name="connsiteY165" fmla="*/ 4828916 h 6858002"/>
                  <a:gd name="connsiteX166" fmla="*/ 4116716 w 4572002"/>
                  <a:gd name="connsiteY166" fmla="*/ 4800483 h 6858002"/>
                  <a:gd name="connsiteX167" fmla="*/ 4118025 w 4572002"/>
                  <a:gd name="connsiteY167" fmla="*/ 4767765 h 6858002"/>
                  <a:gd name="connsiteX168" fmla="*/ 4127932 w 4572002"/>
                  <a:gd name="connsiteY168" fmla="*/ 4677656 h 6858002"/>
                  <a:gd name="connsiteX169" fmla="*/ 4135934 w 4572002"/>
                  <a:gd name="connsiteY169" fmla="*/ 4659175 h 6858002"/>
                  <a:gd name="connsiteX170" fmla="*/ 4195944 w 4572002"/>
                  <a:gd name="connsiteY170" fmla="*/ 4482005 h 6858002"/>
                  <a:gd name="connsiteX171" fmla="*/ 4196706 w 4572002"/>
                  <a:gd name="connsiteY171" fmla="*/ 4363891 h 6858002"/>
                  <a:gd name="connsiteX172" fmla="*/ 4196706 w 4572002"/>
                  <a:gd name="connsiteY172" fmla="*/ 4363890 h 6858002"/>
                  <a:gd name="connsiteX173" fmla="*/ 4187752 w 4572002"/>
                  <a:gd name="connsiteY173" fmla="*/ 4324645 h 6858002"/>
                  <a:gd name="connsiteX174" fmla="*/ 4147936 w 4572002"/>
                  <a:gd name="connsiteY174" fmla="*/ 4253014 h 6858002"/>
                  <a:gd name="connsiteX175" fmla="*/ 4211111 w 4572002"/>
                  <a:gd name="connsiteY175" fmla="*/ 2836172 h 6858002"/>
                  <a:gd name="connsiteX176" fmla="*/ 4202421 w 4572002"/>
                  <a:gd name="connsiteY176" fmla="*/ 2848793 h 6858002"/>
                  <a:gd name="connsiteX177" fmla="*/ 4186816 w 4572002"/>
                  <a:gd name="connsiteY177" fmla="*/ 2897785 h 6858002"/>
                  <a:gd name="connsiteX178" fmla="*/ 4185787 w 4572002"/>
                  <a:gd name="connsiteY178" fmla="*/ 2903551 h 6858002"/>
                  <a:gd name="connsiteX179" fmla="*/ 4182513 w 4572002"/>
                  <a:gd name="connsiteY179" fmla="*/ 2914328 h 6858002"/>
                  <a:gd name="connsiteX180" fmla="*/ 4177882 w 4572002"/>
                  <a:gd name="connsiteY180" fmla="*/ 2947858 h 6858002"/>
                  <a:gd name="connsiteX181" fmla="*/ 4177881 w 4572002"/>
                  <a:gd name="connsiteY181" fmla="*/ 2947862 h 6858002"/>
                  <a:gd name="connsiteX182" fmla="*/ 4177881 w 4572002"/>
                  <a:gd name="connsiteY182" fmla="*/ 2947863 h 6858002"/>
                  <a:gd name="connsiteX183" fmla="*/ 4181465 w 4572002"/>
                  <a:gd name="connsiteY183" fmla="*/ 2982149 h 6858002"/>
                  <a:gd name="connsiteX184" fmla="*/ 4193158 w 4572002"/>
                  <a:gd name="connsiteY184" fmla="*/ 3077402 h 6858002"/>
                  <a:gd name="connsiteX185" fmla="*/ 4180703 w 4572002"/>
                  <a:gd name="connsiteY185" fmla="*/ 3172654 h 6858002"/>
                  <a:gd name="connsiteX186" fmla="*/ 4133076 w 4572002"/>
                  <a:gd name="connsiteY186" fmla="*/ 3489467 h 6858002"/>
                  <a:gd name="connsiteX187" fmla="*/ 4110977 w 4572002"/>
                  <a:gd name="connsiteY187" fmla="*/ 3544713 h 6858002"/>
                  <a:gd name="connsiteX188" fmla="*/ 4093355 w 4572002"/>
                  <a:gd name="connsiteY188" fmla="*/ 3574408 h 6858002"/>
                  <a:gd name="connsiteX189" fmla="*/ 4093355 w 4572002"/>
                  <a:gd name="connsiteY189" fmla="*/ 3574409 h 6858002"/>
                  <a:gd name="connsiteX190" fmla="*/ 4105453 w 4572002"/>
                  <a:gd name="connsiteY190" fmla="*/ 3606818 h 6858002"/>
                  <a:gd name="connsiteX191" fmla="*/ 4118979 w 4572002"/>
                  <a:gd name="connsiteY191" fmla="*/ 3630633 h 6858002"/>
                  <a:gd name="connsiteX192" fmla="*/ 4136708 w 4572002"/>
                  <a:gd name="connsiteY192" fmla="*/ 3654416 h 6858002"/>
                  <a:gd name="connsiteX193" fmla="*/ 4140382 w 4572002"/>
                  <a:gd name="connsiteY193" fmla="*/ 3668940 h 6858002"/>
                  <a:gd name="connsiteX194" fmla="*/ 4143220 w 4572002"/>
                  <a:gd name="connsiteY194" fmla="*/ 3680164 h 6858002"/>
                  <a:gd name="connsiteX195" fmla="*/ 4139172 w 4572002"/>
                  <a:gd name="connsiteY195" fmla="*/ 3734837 h 6858002"/>
                  <a:gd name="connsiteX196" fmla="*/ 4139172 w 4572002"/>
                  <a:gd name="connsiteY196" fmla="*/ 3734838 h 6858002"/>
                  <a:gd name="connsiteX197" fmla="*/ 4139554 w 4572002"/>
                  <a:gd name="connsiteY197" fmla="*/ 3754653 h 6858002"/>
                  <a:gd name="connsiteX198" fmla="*/ 4145911 w 4572002"/>
                  <a:gd name="connsiteY198" fmla="*/ 3789776 h 6858002"/>
                  <a:gd name="connsiteX199" fmla="*/ 4130980 w 4572002"/>
                  <a:gd name="connsiteY199" fmla="*/ 3822472 h 6858002"/>
                  <a:gd name="connsiteX200" fmla="*/ 4116645 w 4572002"/>
                  <a:gd name="connsiteY200" fmla="*/ 3852619 h 6858002"/>
                  <a:gd name="connsiteX201" fmla="*/ 4116645 w 4572002"/>
                  <a:gd name="connsiteY201" fmla="*/ 3852620 h 6858002"/>
                  <a:gd name="connsiteX202" fmla="*/ 4117425 w 4572002"/>
                  <a:gd name="connsiteY202" fmla="*/ 3868764 h 6858002"/>
                  <a:gd name="connsiteX203" fmla="*/ 4126028 w 4572002"/>
                  <a:gd name="connsiteY203" fmla="*/ 3885337 h 6858002"/>
                  <a:gd name="connsiteX204" fmla="*/ 4126028 w 4572002"/>
                  <a:gd name="connsiteY204" fmla="*/ 3885339 h 6858002"/>
                  <a:gd name="connsiteX205" fmla="*/ 4148409 w 4572002"/>
                  <a:gd name="connsiteY205" fmla="*/ 3923125 h 6858002"/>
                  <a:gd name="connsiteX206" fmla="*/ 4157913 w 4572002"/>
                  <a:gd name="connsiteY206" fmla="*/ 3962160 h 6858002"/>
                  <a:gd name="connsiteX207" fmla="*/ 4142221 w 4572002"/>
                  <a:gd name="connsiteY207" fmla="*/ 4043838 h 6858002"/>
                  <a:gd name="connsiteX208" fmla="*/ 4142220 w 4572002"/>
                  <a:gd name="connsiteY208" fmla="*/ 4043839 h 6858002"/>
                  <a:gd name="connsiteX209" fmla="*/ 4127099 w 4572002"/>
                  <a:gd name="connsiteY209" fmla="*/ 4103825 h 6858002"/>
                  <a:gd name="connsiteX210" fmla="*/ 4127099 w 4572002"/>
                  <a:gd name="connsiteY210" fmla="*/ 4103826 h 6858002"/>
                  <a:gd name="connsiteX211" fmla="*/ 4129066 w 4572002"/>
                  <a:gd name="connsiteY211" fmla="*/ 4134256 h 6858002"/>
                  <a:gd name="connsiteX212" fmla="*/ 4138410 w 4572002"/>
                  <a:gd name="connsiteY212" fmla="*/ 4165382 h 6858002"/>
                  <a:gd name="connsiteX213" fmla="*/ 4138410 w 4572002"/>
                  <a:gd name="connsiteY213" fmla="*/ 4165384 h 6858002"/>
                  <a:gd name="connsiteX214" fmla="*/ 4142315 w 4572002"/>
                  <a:gd name="connsiteY214" fmla="*/ 4192388 h 6858002"/>
                  <a:gd name="connsiteX215" fmla="*/ 4142315 w 4572002"/>
                  <a:gd name="connsiteY215" fmla="*/ 4192387 h 6858002"/>
                  <a:gd name="connsiteX216" fmla="*/ 4138410 w 4572002"/>
                  <a:gd name="connsiteY216" fmla="*/ 4165383 h 6858002"/>
                  <a:gd name="connsiteX217" fmla="*/ 4138410 w 4572002"/>
                  <a:gd name="connsiteY217" fmla="*/ 4165382 h 6858002"/>
                  <a:gd name="connsiteX218" fmla="*/ 4127099 w 4572002"/>
                  <a:gd name="connsiteY218" fmla="*/ 4103826 h 6858002"/>
                  <a:gd name="connsiteX219" fmla="*/ 4142220 w 4572002"/>
                  <a:gd name="connsiteY219" fmla="*/ 4043840 h 6858002"/>
                  <a:gd name="connsiteX220" fmla="*/ 4142221 w 4572002"/>
                  <a:gd name="connsiteY220" fmla="*/ 4043838 h 6858002"/>
                  <a:gd name="connsiteX221" fmla="*/ 4155523 w 4572002"/>
                  <a:gd name="connsiteY221" fmla="*/ 4002410 h 6858002"/>
                  <a:gd name="connsiteX222" fmla="*/ 4157913 w 4572002"/>
                  <a:gd name="connsiteY222" fmla="*/ 3962160 h 6858002"/>
                  <a:gd name="connsiteX223" fmla="*/ 4157913 w 4572002"/>
                  <a:gd name="connsiteY223" fmla="*/ 3962159 h 6858002"/>
                  <a:gd name="connsiteX224" fmla="*/ 4126028 w 4572002"/>
                  <a:gd name="connsiteY224" fmla="*/ 3885338 h 6858002"/>
                  <a:gd name="connsiteX225" fmla="*/ 4126028 w 4572002"/>
                  <a:gd name="connsiteY225" fmla="*/ 3885337 h 6858002"/>
                  <a:gd name="connsiteX226" fmla="*/ 4116645 w 4572002"/>
                  <a:gd name="connsiteY226" fmla="*/ 3852620 h 6858002"/>
                  <a:gd name="connsiteX227" fmla="*/ 4130980 w 4572002"/>
                  <a:gd name="connsiteY227" fmla="*/ 3822473 h 6858002"/>
                  <a:gd name="connsiteX228" fmla="*/ 4145911 w 4572002"/>
                  <a:gd name="connsiteY228" fmla="*/ 3789777 h 6858002"/>
                  <a:gd name="connsiteX229" fmla="*/ 4145911 w 4572002"/>
                  <a:gd name="connsiteY229" fmla="*/ 3789776 h 6858002"/>
                  <a:gd name="connsiteX230" fmla="*/ 4139554 w 4572002"/>
                  <a:gd name="connsiteY230" fmla="*/ 3754652 h 6858002"/>
                  <a:gd name="connsiteX231" fmla="*/ 4139172 w 4572002"/>
                  <a:gd name="connsiteY231" fmla="*/ 3734838 h 6858002"/>
                  <a:gd name="connsiteX232" fmla="*/ 4143220 w 4572002"/>
                  <a:gd name="connsiteY232" fmla="*/ 3680164 h 6858002"/>
                  <a:gd name="connsiteX233" fmla="*/ 4143220 w 4572002"/>
                  <a:gd name="connsiteY233" fmla="*/ 3680163 h 6858002"/>
                  <a:gd name="connsiteX234" fmla="*/ 4140382 w 4572002"/>
                  <a:gd name="connsiteY234" fmla="*/ 3668940 h 6858002"/>
                  <a:gd name="connsiteX235" fmla="*/ 4136708 w 4572002"/>
                  <a:gd name="connsiteY235" fmla="*/ 3654416 h 6858002"/>
                  <a:gd name="connsiteX236" fmla="*/ 4136708 w 4572002"/>
                  <a:gd name="connsiteY236" fmla="*/ 3654416 h 6858002"/>
                  <a:gd name="connsiteX237" fmla="*/ 4136708 w 4572002"/>
                  <a:gd name="connsiteY237" fmla="*/ 3654415 h 6858002"/>
                  <a:gd name="connsiteX238" fmla="*/ 4118979 w 4572002"/>
                  <a:gd name="connsiteY238" fmla="*/ 3630632 h 6858002"/>
                  <a:gd name="connsiteX239" fmla="*/ 4105453 w 4572002"/>
                  <a:gd name="connsiteY239" fmla="*/ 3606817 h 6858002"/>
                  <a:gd name="connsiteX240" fmla="*/ 4095707 w 4572002"/>
                  <a:gd name="connsiteY240" fmla="*/ 3587174 h 6858002"/>
                  <a:gd name="connsiteX241" fmla="*/ 4093355 w 4572002"/>
                  <a:gd name="connsiteY241" fmla="*/ 3574408 h 6858002"/>
                  <a:gd name="connsiteX242" fmla="*/ 4098434 w 4572002"/>
                  <a:gd name="connsiteY242" fmla="*/ 3562321 h 6858002"/>
                  <a:gd name="connsiteX243" fmla="*/ 4110977 w 4572002"/>
                  <a:gd name="connsiteY243" fmla="*/ 3544714 h 6858002"/>
                  <a:gd name="connsiteX244" fmla="*/ 4133076 w 4572002"/>
                  <a:gd name="connsiteY244" fmla="*/ 3489468 h 6858002"/>
                  <a:gd name="connsiteX245" fmla="*/ 4180703 w 4572002"/>
                  <a:gd name="connsiteY245" fmla="*/ 3172655 h 6858002"/>
                  <a:gd name="connsiteX246" fmla="*/ 4193158 w 4572002"/>
                  <a:gd name="connsiteY246" fmla="*/ 3077402 h 6858002"/>
                  <a:gd name="connsiteX247" fmla="*/ 4193158 w 4572002"/>
                  <a:gd name="connsiteY247" fmla="*/ 3077401 h 6858002"/>
                  <a:gd name="connsiteX248" fmla="*/ 4181465 w 4572002"/>
                  <a:gd name="connsiteY248" fmla="*/ 2982148 h 6858002"/>
                  <a:gd name="connsiteX249" fmla="*/ 4177881 w 4572002"/>
                  <a:gd name="connsiteY249" fmla="*/ 2947863 h 6858002"/>
                  <a:gd name="connsiteX250" fmla="*/ 4177882 w 4572002"/>
                  <a:gd name="connsiteY250" fmla="*/ 2947858 h 6858002"/>
                  <a:gd name="connsiteX251" fmla="*/ 4185787 w 4572002"/>
                  <a:gd name="connsiteY251" fmla="*/ 2903551 h 6858002"/>
                  <a:gd name="connsiteX252" fmla="*/ 4202421 w 4572002"/>
                  <a:gd name="connsiteY252" fmla="*/ 2848794 h 6858002"/>
                  <a:gd name="connsiteX253" fmla="*/ 4211111 w 4572002"/>
                  <a:gd name="connsiteY253" fmla="*/ 2836173 h 6858002"/>
                  <a:gd name="connsiteX254" fmla="*/ 3726625 w 4572002"/>
                  <a:gd name="connsiteY254" fmla="*/ 1508458 h 6858002"/>
                  <a:gd name="connsiteX255" fmla="*/ 3698531 w 4572002"/>
                  <a:gd name="connsiteY255" fmla="*/ 1596214 h 6858002"/>
                  <a:gd name="connsiteX256" fmla="*/ 3700436 w 4572002"/>
                  <a:gd name="connsiteY256" fmla="*/ 1624981 h 6858002"/>
                  <a:gd name="connsiteX257" fmla="*/ 3757017 w 4572002"/>
                  <a:gd name="connsiteY257" fmla="*/ 1697754 h 6858002"/>
                  <a:gd name="connsiteX258" fmla="*/ 3779686 w 4572002"/>
                  <a:gd name="connsiteY258" fmla="*/ 1733189 h 6858002"/>
                  <a:gd name="connsiteX259" fmla="*/ 3821407 w 4572002"/>
                  <a:gd name="connsiteY259" fmla="*/ 1833776 h 6858002"/>
                  <a:gd name="connsiteX260" fmla="*/ 3829028 w 4572002"/>
                  <a:gd name="connsiteY260" fmla="*/ 1842159 h 6858002"/>
                  <a:gd name="connsiteX261" fmla="*/ 3919519 w 4572002"/>
                  <a:gd name="connsiteY261" fmla="*/ 1916455 h 6858002"/>
                  <a:gd name="connsiteX262" fmla="*/ 3934949 w 4572002"/>
                  <a:gd name="connsiteY262" fmla="*/ 1933220 h 6858002"/>
                  <a:gd name="connsiteX263" fmla="*/ 3958954 w 4572002"/>
                  <a:gd name="connsiteY263" fmla="*/ 1953414 h 6858002"/>
                  <a:gd name="connsiteX264" fmla="*/ 4005437 w 4572002"/>
                  <a:gd name="connsiteY264" fmla="*/ 2016470 h 6858002"/>
                  <a:gd name="connsiteX265" fmla="*/ 4020296 w 4572002"/>
                  <a:gd name="connsiteY265" fmla="*/ 2094579 h 6858002"/>
                  <a:gd name="connsiteX266" fmla="*/ 4042967 w 4572002"/>
                  <a:gd name="connsiteY266" fmla="*/ 2188880 h 6858002"/>
                  <a:gd name="connsiteX267" fmla="*/ 4058207 w 4572002"/>
                  <a:gd name="connsiteY267" fmla="*/ 2228315 h 6858002"/>
                  <a:gd name="connsiteX268" fmla="*/ 4087164 w 4572002"/>
                  <a:gd name="connsiteY268" fmla="*/ 2334045 h 6858002"/>
                  <a:gd name="connsiteX269" fmla="*/ 4111549 w 4572002"/>
                  <a:gd name="connsiteY269" fmla="*/ 2409486 h 6858002"/>
                  <a:gd name="connsiteX270" fmla="*/ 4128650 w 4572002"/>
                  <a:gd name="connsiteY270" fmla="*/ 2435913 h 6858002"/>
                  <a:gd name="connsiteX271" fmla="*/ 4134481 w 4572002"/>
                  <a:gd name="connsiteY271" fmla="*/ 2463018 h 6858002"/>
                  <a:gd name="connsiteX272" fmla="*/ 4125839 w 4572002"/>
                  <a:gd name="connsiteY272" fmla="*/ 2518262 h 6858002"/>
                  <a:gd name="connsiteX273" fmla="*/ 4125838 w 4572002"/>
                  <a:gd name="connsiteY273" fmla="*/ 2518264 h 6858002"/>
                  <a:gd name="connsiteX274" fmla="*/ 4122194 w 4572002"/>
                  <a:gd name="connsiteY274" fmla="*/ 2545006 h 6858002"/>
                  <a:gd name="connsiteX275" fmla="*/ 4122194 w 4572002"/>
                  <a:gd name="connsiteY275" fmla="*/ 2545007 h 6858002"/>
                  <a:gd name="connsiteX276" fmla="*/ 4126408 w 4572002"/>
                  <a:gd name="connsiteY276" fmla="*/ 2571035 h 6858002"/>
                  <a:gd name="connsiteX277" fmla="*/ 4199563 w 4572002"/>
                  <a:gd name="connsiteY277" fmla="*/ 2668002 h 6858002"/>
                  <a:gd name="connsiteX278" fmla="*/ 4247953 w 4572002"/>
                  <a:gd name="connsiteY278" fmla="*/ 2745349 h 6858002"/>
                  <a:gd name="connsiteX279" fmla="*/ 4247954 w 4572002"/>
                  <a:gd name="connsiteY279" fmla="*/ 2745352 h 6858002"/>
                  <a:gd name="connsiteX280" fmla="*/ 4253873 w 4572002"/>
                  <a:gd name="connsiteY280" fmla="*/ 2778006 h 6858002"/>
                  <a:gd name="connsiteX281" fmla="*/ 4253453 w 4572002"/>
                  <a:gd name="connsiteY281" fmla="*/ 2785440 h 6858002"/>
                  <a:gd name="connsiteX282" fmla="*/ 4243374 w 4572002"/>
                  <a:gd name="connsiteY282" fmla="*/ 2811780 h 6858002"/>
                  <a:gd name="connsiteX283" fmla="*/ 4243371 w 4572002"/>
                  <a:gd name="connsiteY283" fmla="*/ 2811787 h 6858002"/>
                  <a:gd name="connsiteX284" fmla="*/ 4243372 w 4572002"/>
                  <a:gd name="connsiteY284" fmla="*/ 2811787 h 6858002"/>
                  <a:gd name="connsiteX285" fmla="*/ 4243374 w 4572002"/>
                  <a:gd name="connsiteY285" fmla="*/ 2811780 h 6858002"/>
                  <a:gd name="connsiteX286" fmla="*/ 4253025 w 4572002"/>
                  <a:gd name="connsiteY286" fmla="*/ 2793023 h 6858002"/>
                  <a:gd name="connsiteX287" fmla="*/ 4253453 w 4572002"/>
                  <a:gd name="connsiteY287" fmla="*/ 2785440 h 6858002"/>
                  <a:gd name="connsiteX288" fmla="*/ 4254654 w 4572002"/>
                  <a:gd name="connsiteY288" fmla="*/ 2782305 h 6858002"/>
                  <a:gd name="connsiteX289" fmla="*/ 4253873 w 4572002"/>
                  <a:gd name="connsiteY289" fmla="*/ 2778006 h 6858002"/>
                  <a:gd name="connsiteX290" fmla="*/ 4254284 w 4572002"/>
                  <a:gd name="connsiteY290" fmla="*/ 2770758 h 6858002"/>
                  <a:gd name="connsiteX291" fmla="*/ 4247954 w 4572002"/>
                  <a:gd name="connsiteY291" fmla="*/ 2745352 h 6858002"/>
                  <a:gd name="connsiteX292" fmla="*/ 4247953 w 4572002"/>
                  <a:gd name="connsiteY292" fmla="*/ 2745348 h 6858002"/>
                  <a:gd name="connsiteX293" fmla="*/ 4199563 w 4572002"/>
                  <a:gd name="connsiteY293" fmla="*/ 2668001 h 6858002"/>
                  <a:gd name="connsiteX294" fmla="*/ 4126408 w 4572002"/>
                  <a:gd name="connsiteY294" fmla="*/ 2571034 h 6858002"/>
                  <a:gd name="connsiteX295" fmla="*/ 4122194 w 4572002"/>
                  <a:gd name="connsiteY295" fmla="*/ 2545007 h 6858002"/>
                  <a:gd name="connsiteX296" fmla="*/ 4125838 w 4572002"/>
                  <a:gd name="connsiteY296" fmla="*/ 2518265 h 6858002"/>
                  <a:gd name="connsiteX297" fmla="*/ 4125839 w 4572002"/>
                  <a:gd name="connsiteY297" fmla="*/ 2518262 h 6858002"/>
                  <a:gd name="connsiteX298" fmla="*/ 4132419 w 4572002"/>
                  <a:gd name="connsiteY298" fmla="*/ 2490551 h 6858002"/>
                  <a:gd name="connsiteX299" fmla="*/ 4134481 w 4572002"/>
                  <a:gd name="connsiteY299" fmla="*/ 2463018 h 6858002"/>
                  <a:gd name="connsiteX300" fmla="*/ 4134481 w 4572002"/>
                  <a:gd name="connsiteY300" fmla="*/ 2463017 h 6858002"/>
                  <a:gd name="connsiteX301" fmla="*/ 4111549 w 4572002"/>
                  <a:gd name="connsiteY301" fmla="*/ 2409485 h 6858002"/>
                  <a:gd name="connsiteX302" fmla="*/ 4087164 w 4572002"/>
                  <a:gd name="connsiteY302" fmla="*/ 2334044 h 6858002"/>
                  <a:gd name="connsiteX303" fmla="*/ 4058207 w 4572002"/>
                  <a:gd name="connsiteY303" fmla="*/ 2228314 h 6858002"/>
                  <a:gd name="connsiteX304" fmla="*/ 4042967 w 4572002"/>
                  <a:gd name="connsiteY304" fmla="*/ 2188879 h 6858002"/>
                  <a:gd name="connsiteX305" fmla="*/ 4020296 w 4572002"/>
                  <a:gd name="connsiteY305" fmla="*/ 2094578 h 6858002"/>
                  <a:gd name="connsiteX306" fmla="*/ 4005437 w 4572002"/>
                  <a:gd name="connsiteY306" fmla="*/ 2016469 h 6858002"/>
                  <a:gd name="connsiteX307" fmla="*/ 3958954 w 4572002"/>
                  <a:gd name="connsiteY307" fmla="*/ 1953413 h 6858002"/>
                  <a:gd name="connsiteX308" fmla="*/ 3934949 w 4572002"/>
                  <a:gd name="connsiteY308" fmla="*/ 1933219 h 6858002"/>
                  <a:gd name="connsiteX309" fmla="*/ 3919519 w 4572002"/>
                  <a:gd name="connsiteY309" fmla="*/ 1916454 h 6858002"/>
                  <a:gd name="connsiteX310" fmla="*/ 3829028 w 4572002"/>
                  <a:gd name="connsiteY310" fmla="*/ 1842158 h 6858002"/>
                  <a:gd name="connsiteX311" fmla="*/ 3821407 w 4572002"/>
                  <a:gd name="connsiteY311" fmla="*/ 1833775 h 6858002"/>
                  <a:gd name="connsiteX312" fmla="*/ 3779686 w 4572002"/>
                  <a:gd name="connsiteY312" fmla="*/ 1733188 h 6858002"/>
                  <a:gd name="connsiteX313" fmla="*/ 3757018 w 4572002"/>
                  <a:gd name="connsiteY313" fmla="*/ 1697753 h 6858002"/>
                  <a:gd name="connsiteX314" fmla="*/ 3700436 w 4572002"/>
                  <a:gd name="connsiteY314" fmla="*/ 1624980 h 6858002"/>
                  <a:gd name="connsiteX315" fmla="*/ 3698532 w 4572002"/>
                  <a:gd name="connsiteY315" fmla="*/ 1596213 h 6858002"/>
                  <a:gd name="connsiteX316" fmla="*/ 3745230 w 4572002"/>
                  <a:gd name="connsiteY316" fmla="*/ 1459073 h 6858002"/>
                  <a:gd name="connsiteX317" fmla="*/ 3745229 w 4572002"/>
                  <a:gd name="connsiteY317" fmla="*/ 1459074 h 6858002"/>
                  <a:gd name="connsiteX318" fmla="*/ 3736012 w 4572002"/>
                  <a:gd name="connsiteY318" fmla="*/ 1481572 h 6858002"/>
                  <a:gd name="connsiteX319" fmla="*/ 3764423 w 4572002"/>
                  <a:gd name="connsiteY319" fmla="*/ 1268758 h 6858002"/>
                  <a:gd name="connsiteX320" fmla="*/ 3769590 w 4572002"/>
                  <a:gd name="connsiteY320" fmla="*/ 1286070 h 6858002"/>
                  <a:gd name="connsiteX321" fmla="*/ 3791927 w 4572002"/>
                  <a:gd name="connsiteY321" fmla="*/ 1350628 h 6858002"/>
                  <a:gd name="connsiteX322" fmla="*/ 3786333 w 4572002"/>
                  <a:gd name="connsiteY322" fmla="*/ 1413840 h 6858002"/>
                  <a:gd name="connsiteX323" fmla="*/ 3791928 w 4572002"/>
                  <a:gd name="connsiteY323" fmla="*/ 1350627 h 6858002"/>
                  <a:gd name="connsiteX324" fmla="*/ 3769590 w 4572002"/>
                  <a:gd name="connsiteY324" fmla="*/ 1286069 h 6858002"/>
                  <a:gd name="connsiteX325" fmla="*/ 3706152 w 4572002"/>
                  <a:gd name="connsiteY325" fmla="*/ 773035 h 6858002"/>
                  <a:gd name="connsiteX326" fmla="*/ 3706152 w 4572002"/>
                  <a:gd name="connsiteY326" fmla="*/ 773036 h 6858002"/>
                  <a:gd name="connsiteX327" fmla="*/ 3714152 w 4572002"/>
                  <a:gd name="connsiteY327" fmla="*/ 854380 h 6858002"/>
                  <a:gd name="connsiteX328" fmla="*/ 3745205 w 4572002"/>
                  <a:gd name="connsiteY328" fmla="*/ 915344 h 6858002"/>
                  <a:gd name="connsiteX329" fmla="*/ 3755683 w 4572002"/>
                  <a:gd name="connsiteY329" fmla="*/ 927156 h 6858002"/>
                  <a:gd name="connsiteX330" fmla="*/ 3752063 w 4572002"/>
                  <a:gd name="connsiteY330" fmla="*/ 1097088 h 6858002"/>
                  <a:gd name="connsiteX331" fmla="*/ 3747681 w 4572002"/>
                  <a:gd name="connsiteY331" fmla="*/ 1123186 h 6858002"/>
                  <a:gd name="connsiteX332" fmla="*/ 3772400 w 4572002"/>
                  <a:gd name="connsiteY332" fmla="*/ 1184029 h 6858002"/>
                  <a:gd name="connsiteX333" fmla="*/ 3747682 w 4572002"/>
                  <a:gd name="connsiteY333" fmla="*/ 1123185 h 6858002"/>
                  <a:gd name="connsiteX334" fmla="*/ 3752064 w 4572002"/>
                  <a:gd name="connsiteY334" fmla="*/ 1097087 h 6858002"/>
                  <a:gd name="connsiteX335" fmla="*/ 3755684 w 4572002"/>
                  <a:gd name="connsiteY335" fmla="*/ 927155 h 6858002"/>
                  <a:gd name="connsiteX336" fmla="*/ 3745206 w 4572002"/>
                  <a:gd name="connsiteY336" fmla="*/ 915343 h 6858002"/>
                  <a:gd name="connsiteX337" fmla="*/ 3714152 w 4572002"/>
                  <a:gd name="connsiteY337" fmla="*/ 854379 h 6858002"/>
                  <a:gd name="connsiteX338" fmla="*/ 3761553 w 4572002"/>
                  <a:gd name="connsiteY338" fmla="*/ 517851 h 6858002"/>
                  <a:gd name="connsiteX339" fmla="*/ 3752635 w 4572002"/>
                  <a:gd name="connsiteY339" fmla="*/ 556048 h 6858002"/>
                  <a:gd name="connsiteX340" fmla="*/ 3746157 w 4572002"/>
                  <a:gd name="connsiteY340" fmla="*/ 580051 h 6858002"/>
                  <a:gd name="connsiteX341" fmla="*/ 3742776 w 4572002"/>
                  <a:gd name="connsiteY341" fmla="*/ 642538 h 6858002"/>
                  <a:gd name="connsiteX342" fmla="*/ 3730253 w 4572002"/>
                  <a:gd name="connsiteY342" fmla="*/ 694928 h 6858002"/>
                  <a:gd name="connsiteX343" fmla="*/ 3742777 w 4572002"/>
                  <a:gd name="connsiteY343" fmla="*/ 642537 h 6858002"/>
                  <a:gd name="connsiteX344" fmla="*/ 3746158 w 4572002"/>
                  <a:gd name="connsiteY344" fmla="*/ 580050 h 6858002"/>
                  <a:gd name="connsiteX345" fmla="*/ 3752636 w 4572002"/>
                  <a:gd name="connsiteY345" fmla="*/ 556047 h 6858002"/>
                  <a:gd name="connsiteX346" fmla="*/ 3774848 w 4572002"/>
                  <a:gd name="connsiteY346" fmla="*/ 298169 h 6858002"/>
                  <a:gd name="connsiteX347" fmla="*/ 3760065 w 4572002"/>
                  <a:gd name="connsiteY347" fmla="*/ 313534 h 6858002"/>
                  <a:gd name="connsiteX348" fmla="*/ 3759493 w 4572002"/>
                  <a:gd name="connsiteY348" fmla="*/ 338871 h 6858002"/>
                  <a:gd name="connsiteX349" fmla="*/ 3759500 w 4572002"/>
                  <a:gd name="connsiteY349" fmla="*/ 338900 h 6858002"/>
                  <a:gd name="connsiteX350" fmla="*/ 3769400 w 4572002"/>
                  <a:gd name="connsiteY350" fmla="*/ 395640 h 6858002"/>
                  <a:gd name="connsiteX351" fmla="*/ 3765590 w 4572002"/>
                  <a:gd name="connsiteY351" fmla="*/ 367328 h 6858002"/>
                  <a:gd name="connsiteX352" fmla="*/ 3759500 w 4572002"/>
                  <a:gd name="connsiteY352" fmla="*/ 338900 h 6858002"/>
                  <a:gd name="connsiteX353" fmla="*/ 3759494 w 4572002"/>
                  <a:gd name="connsiteY353" fmla="*/ 338870 h 6858002"/>
                  <a:gd name="connsiteX354" fmla="*/ 3760066 w 4572002"/>
                  <a:gd name="connsiteY354" fmla="*/ 313533 h 6858002"/>
                  <a:gd name="connsiteX355" fmla="*/ 3782393 w 4572002"/>
                  <a:gd name="connsiteY355" fmla="*/ 281568 h 6858002"/>
                  <a:gd name="connsiteX356" fmla="*/ 3777498 w 4572002"/>
                  <a:gd name="connsiteY356" fmla="*/ 295415 h 6858002"/>
                  <a:gd name="connsiteX357" fmla="*/ 3777499 w 4572002"/>
                  <a:gd name="connsiteY357" fmla="*/ 295415 h 6858002"/>
                  <a:gd name="connsiteX358" fmla="*/ 3769073 w 4572002"/>
                  <a:gd name="connsiteY358" fmla="*/ 24486 h 6858002"/>
                  <a:gd name="connsiteX359" fmla="*/ 3766810 w 4572002"/>
                  <a:gd name="connsiteY359" fmla="*/ 74129 h 6858002"/>
                  <a:gd name="connsiteX360" fmla="*/ 3772734 w 4572002"/>
                  <a:gd name="connsiteY360" fmla="*/ 125861 h 6858002"/>
                  <a:gd name="connsiteX361" fmla="*/ 3777129 w 4572002"/>
                  <a:gd name="connsiteY361" fmla="*/ 153387 h 6858002"/>
                  <a:gd name="connsiteX362" fmla="*/ 3785402 w 4572002"/>
                  <a:gd name="connsiteY362" fmla="*/ 228944 h 6858002"/>
                  <a:gd name="connsiteX363" fmla="*/ 3780943 w 4572002"/>
                  <a:gd name="connsiteY363" fmla="*/ 177271 h 6858002"/>
                  <a:gd name="connsiteX364" fmla="*/ 3777129 w 4572002"/>
                  <a:gd name="connsiteY364" fmla="*/ 153387 h 6858002"/>
                  <a:gd name="connsiteX365" fmla="*/ 3776930 w 4572002"/>
                  <a:gd name="connsiteY365" fmla="*/ 151569 h 6858002"/>
                  <a:gd name="connsiteX366" fmla="*/ 3766811 w 4572002"/>
                  <a:gd name="connsiteY366" fmla="*/ 74129 h 6858002"/>
                  <a:gd name="connsiteX367" fmla="*/ 3766492 w 4572002"/>
                  <a:gd name="connsiteY367" fmla="*/ 0 h 6858002"/>
                  <a:gd name="connsiteX368" fmla="*/ 4230600 w 4572002"/>
                  <a:gd name="connsiteY368" fmla="*/ 0 h 6858002"/>
                  <a:gd name="connsiteX369" fmla="*/ 4229473 w 4572002"/>
                  <a:gd name="connsiteY369" fmla="*/ 2817 h 6858002"/>
                  <a:gd name="connsiteX370" fmla="*/ 4215375 w 4572002"/>
                  <a:gd name="connsiteY370" fmla="*/ 63587 h 6858002"/>
                  <a:gd name="connsiteX371" fmla="*/ 4201468 w 4572002"/>
                  <a:gd name="connsiteY371" fmla="*/ 176939 h 6858002"/>
                  <a:gd name="connsiteX372" fmla="*/ 4193466 w 4572002"/>
                  <a:gd name="connsiteY372" fmla="*/ 200182 h 6858002"/>
                  <a:gd name="connsiteX373" fmla="*/ 4155554 w 4572002"/>
                  <a:gd name="connsiteY373" fmla="*/ 340774 h 6858002"/>
                  <a:gd name="connsiteX374" fmla="*/ 4156319 w 4572002"/>
                  <a:gd name="connsiteY374" fmla="*/ 453364 h 6858002"/>
                  <a:gd name="connsiteX375" fmla="*/ 4158033 w 4572002"/>
                  <a:gd name="connsiteY375" fmla="*/ 462126 h 6858002"/>
                  <a:gd name="connsiteX376" fmla="*/ 4170605 w 4572002"/>
                  <a:gd name="connsiteY376" fmla="*/ 505182 h 6858002"/>
                  <a:gd name="connsiteX377" fmla="*/ 4167177 w 4572002"/>
                  <a:gd name="connsiteY377" fmla="*/ 571860 h 6858002"/>
                  <a:gd name="connsiteX378" fmla="*/ 4149840 w 4572002"/>
                  <a:gd name="connsiteY378" fmla="*/ 617772 h 6858002"/>
                  <a:gd name="connsiteX379" fmla="*/ 4149078 w 4572002"/>
                  <a:gd name="connsiteY379" fmla="*/ 674923 h 6858002"/>
                  <a:gd name="connsiteX380" fmla="*/ 4159937 w 4572002"/>
                  <a:gd name="connsiteY380" fmla="*/ 740268 h 6858002"/>
                  <a:gd name="connsiteX381" fmla="*/ 4162223 w 4572002"/>
                  <a:gd name="connsiteY381" fmla="*/ 769605 h 6858002"/>
                  <a:gd name="connsiteX382" fmla="*/ 4184703 w 4572002"/>
                  <a:gd name="connsiteY382" fmla="*/ 850189 h 6858002"/>
                  <a:gd name="connsiteX383" fmla="*/ 4179179 w 4572002"/>
                  <a:gd name="connsiteY383" fmla="*/ 898198 h 6858002"/>
                  <a:gd name="connsiteX384" fmla="*/ 4164319 w 4572002"/>
                  <a:gd name="connsiteY384" fmla="*/ 945444 h 6858002"/>
                  <a:gd name="connsiteX385" fmla="*/ 4150030 w 4572002"/>
                  <a:gd name="connsiteY385" fmla="*/ 975733 h 6858002"/>
                  <a:gd name="connsiteX386" fmla="*/ 4139934 w 4572002"/>
                  <a:gd name="connsiteY386" fmla="*/ 1036887 h 6858002"/>
                  <a:gd name="connsiteX387" fmla="*/ 4141458 w 4572002"/>
                  <a:gd name="connsiteY387" fmla="*/ 1048125 h 6858002"/>
                  <a:gd name="connsiteX388" fmla="*/ 4154032 w 4572002"/>
                  <a:gd name="connsiteY388" fmla="*/ 1230633 h 6858002"/>
                  <a:gd name="connsiteX389" fmla="*/ 4174225 w 4572002"/>
                  <a:gd name="connsiteY389" fmla="*/ 1303024 h 6858002"/>
                  <a:gd name="connsiteX390" fmla="*/ 4176701 w 4572002"/>
                  <a:gd name="connsiteY390" fmla="*/ 1318456 h 6858002"/>
                  <a:gd name="connsiteX391" fmla="*/ 4199372 w 4572002"/>
                  <a:gd name="connsiteY391" fmla="*/ 1472575 h 6858002"/>
                  <a:gd name="connsiteX392" fmla="*/ 4200325 w 4572002"/>
                  <a:gd name="connsiteY392" fmla="*/ 1489720 h 6858002"/>
                  <a:gd name="connsiteX393" fmla="*/ 4196324 w 4572002"/>
                  <a:gd name="connsiteY393" fmla="*/ 1537537 h 6858002"/>
                  <a:gd name="connsiteX394" fmla="*/ 4237474 w 4572002"/>
                  <a:gd name="connsiteY394" fmla="*/ 1650317 h 6858002"/>
                  <a:gd name="connsiteX395" fmla="*/ 4251572 w 4572002"/>
                  <a:gd name="connsiteY395" fmla="*/ 1763287 h 6858002"/>
                  <a:gd name="connsiteX396" fmla="*/ 4251380 w 4572002"/>
                  <a:gd name="connsiteY396" fmla="*/ 1825393 h 6858002"/>
                  <a:gd name="connsiteX397" fmla="*/ 4261478 w 4572002"/>
                  <a:gd name="connsiteY397" fmla="*/ 1869780 h 6858002"/>
                  <a:gd name="connsiteX398" fmla="*/ 4292149 w 4572002"/>
                  <a:gd name="connsiteY398" fmla="*/ 1978940 h 6858002"/>
                  <a:gd name="connsiteX399" fmla="*/ 4296911 w 4572002"/>
                  <a:gd name="connsiteY399" fmla="*/ 2030378 h 6858002"/>
                  <a:gd name="connsiteX400" fmla="*/ 4307201 w 4572002"/>
                  <a:gd name="connsiteY400" fmla="*/ 2085054 h 6858002"/>
                  <a:gd name="connsiteX401" fmla="*/ 4353302 w 4572002"/>
                  <a:gd name="connsiteY401" fmla="*/ 2220312 h 6858002"/>
                  <a:gd name="connsiteX402" fmla="*/ 4350636 w 4572002"/>
                  <a:gd name="connsiteY402" fmla="*/ 2330806 h 6858002"/>
                  <a:gd name="connsiteX403" fmla="*/ 4351206 w 4572002"/>
                  <a:gd name="connsiteY403" fmla="*/ 2401292 h 6858002"/>
                  <a:gd name="connsiteX404" fmla="*/ 4366446 w 4572002"/>
                  <a:gd name="connsiteY404" fmla="*/ 2485307 h 6858002"/>
                  <a:gd name="connsiteX405" fmla="*/ 4388736 w 4572002"/>
                  <a:gd name="connsiteY405" fmla="*/ 2554079 h 6858002"/>
                  <a:gd name="connsiteX406" fmla="*/ 4406453 w 4572002"/>
                  <a:gd name="connsiteY406" fmla="*/ 2649143 h 6858002"/>
                  <a:gd name="connsiteX407" fmla="*/ 4440554 w 4572002"/>
                  <a:gd name="connsiteY407" fmla="*/ 2743826 h 6858002"/>
                  <a:gd name="connsiteX408" fmla="*/ 4466653 w 4572002"/>
                  <a:gd name="connsiteY408" fmla="*/ 2809930 h 6858002"/>
                  <a:gd name="connsiteX409" fmla="*/ 4489705 w 4572002"/>
                  <a:gd name="connsiteY409" fmla="*/ 2901943 h 6858002"/>
                  <a:gd name="connsiteX410" fmla="*/ 4505897 w 4572002"/>
                  <a:gd name="connsiteY410" fmla="*/ 3042728 h 6858002"/>
                  <a:gd name="connsiteX411" fmla="*/ 4507613 w 4572002"/>
                  <a:gd name="connsiteY411" fmla="*/ 3107500 h 6858002"/>
                  <a:gd name="connsiteX412" fmla="*/ 4545521 w 4572002"/>
                  <a:gd name="connsiteY412" fmla="*/ 3209993 h 6858002"/>
                  <a:gd name="connsiteX413" fmla="*/ 4563811 w 4572002"/>
                  <a:gd name="connsiteY413" fmla="*/ 3253809 h 6858002"/>
                  <a:gd name="connsiteX414" fmla="*/ 4548570 w 4572002"/>
                  <a:gd name="connsiteY414" fmla="*/ 3293244 h 6858002"/>
                  <a:gd name="connsiteX415" fmla="*/ 4531043 w 4572002"/>
                  <a:gd name="connsiteY415" fmla="*/ 3318771 h 6858002"/>
                  <a:gd name="connsiteX416" fmla="*/ 4545904 w 4572002"/>
                  <a:gd name="connsiteY416" fmla="*/ 3399546 h 6858002"/>
                  <a:gd name="connsiteX417" fmla="*/ 4561524 w 4572002"/>
                  <a:gd name="connsiteY417" fmla="*/ 3485275 h 6858002"/>
                  <a:gd name="connsiteX418" fmla="*/ 4572002 w 4572002"/>
                  <a:gd name="connsiteY418" fmla="*/ 3546617 h 6858002"/>
                  <a:gd name="connsiteX419" fmla="*/ 4563620 w 4572002"/>
                  <a:gd name="connsiteY419" fmla="*/ 3623201 h 6858002"/>
                  <a:gd name="connsiteX420" fmla="*/ 4560192 w 4572002"/>
                  <a:gd name="connsiteY420" fmla="*/ 3683591 h 6858002"/>
                  <a:gd name="connsiteX421" fmla="*/ 4550476 w 4572002"/>
                  <a:gd name="connsiteY421" fmla="*/ 3732361 h 6858002"/>
                  <a:gd name="connsiteX422" fmla="*/ 4544759 w 4572002"/>
                  <a:gd name="connsiteY422" fmla="*/ 3749506 h 6858002"/>
                  <a:gd name="connsiteX423" fmla="*/ 4500182 w 4572002"/>
                  <a:gd name="connsiteY423" fmla="*/ 3885338 h 6858002"/>
                  <a:gd name="connsiteX424" fmla="*/ 4464557 w 4572002"/>
                  <a:gd name="connsiteY424" fmla="*/ 4030503 h 6858002"/>
                  <a:gd name="connsiteX425" fmla="*/ 4487039 w 4572002"/>
                  <a:gd name="connsiteY425" fmla="*/ 4124614 h 6858002"/>
                  <a:gd name="connsiteX426" fmla="*/ 4486656 w 4572002"/>
                  <a:gd name="connsiteY426" fmla="*/ 4159667 h 6858002"/>
                  <a:gd name="connsiteX427" fmla="*/ 4491801 w 4572002"/>
                  <a:gd name="connsiteY427" fmla="*/ 4320837 h 6858002"/>
                  <a:gd name="connsiteX428" fmla="*/ 4497325 w 4572002"/>
                  <a:gd name="connsiteY428" fmla="*/ 4349222 h 6858002"/>
                  <a:gd name="connsiteX429" fmla="*/ 4474653 w 4572002"/>
                  <a:gd name="connsiteY429" fmla="*/ 4502579 h 6858002"/>
                  <a:gd name="connsiteX430" fmla="*/ 4470844 w 4572002"/>
                  <a:gd name="connsiteY430" fmla="*/ 4558207 h 6858002"/>
                  <a:gd name="connsiteX431" fmla="*/ 4464557 w 4572002"/>
                  <a:gd name="connsiteY431" fmla="*/ 4609452 h 6858002"/>
                  <a:gd name="connsiteX432" fmla="*/ 4463033 w 4572002"/>
                  <a:gd name="connsiteY432" fmla="*/ 4681083 h 6858002"/>
                  <a:gd name="connsiteX433" fmla="*/ 4465891 w 4572002"/>
                  <a:gd name="connsiteY433" fmla="*/ 4755381 h 6858002"/>
                  <a:gd name="connsiteX434" fmla="*/ 4465319 w 4572002"/>
                  <a:gd name="connsiteY434" fmla="*/ 4838250 h 6858002"/>
                  <a:gd name="connsiteX435" fmla="*/ 4460367 w 4572002"/>
                  <a:gd name="connsiteY435" fmla="*/ 4871019 h 6858002"/>
                  <a:gd name="connsiteX436" fmla="*/ 4463795 w 4572002"/>
                  <a:gd name="connsiteY436" fmla="*/ 4959602 h 6858002"/>
                  <a:gd name="connsiteX437" fmla="*/ 4458082 w 4572002"/>
                  <a:gd name="connsiteY437" fmla="*/ 5006086 h 6858002"/>
                  <a:gd name="connsiteX438" fmla="*/ 4456937 w 4572002"/>
                  <a:gd name="connsiteY438" fmla="*/ 5082670 h 6858002"/>
                  <a:gd name="connsiteX439" fmla="*/ 4455603 w 4572002"/>
                  <a:gd name="connsiteY439" fmla="*/ 5107627 h 6858002"/>
                  <a:gd name="connsiteX440" fmla="*/ 4454840 w 4572002"/>
                  <a:gd name="connsiteY440" fmla="*/ 5129916 h 6858002"/>
                  <a:gd name="connsiteX441" fmla="*/ 4470464 w 4572002"/>
                  <a:gd name="connsiteY441" fmla="*/ 5206308 h 6858002"/>
                  <a:gd name="connsiteX442" fmla="*/ 4471415 w 4572002"/>
                  <a:gd name="connsiteY442" fmla="*/ 5274129 h 6858002"/>
                  <a:gd name="connsiteX443" fmla="*/ 4483990 w 4572002"/>
                  <a:gd name="connsiteY443" fmla="*/ 5393005 h 6858002"/>
                  <a:gd name="connsiteX444" fmla="*/ 4479607 w 4572002"/>
                  <a:gd name="connsiteY444" fmla="*/ 5419295 h 6858002"/>
                  <a:gd name="connsiteX445" fmla="*/ 4477894 w 4572002"/>
                  <a:gd name="connsiteY445" fmla="*/ 5501594 h 6858002"/>
                  <a:gd name="connsiteX446" fmla="*/ 4476560 w 4572002"/>
                  <a:gd name="connsiteY446" fmla="*/ 5548460 h 6858002"/>
                  <a:gd name="connsiteX447" fmla="*/ 4485703 w 4572002"/>
                  <a:gd name="connsiteY447" fmla="*/ 5606372 h 6858002"/>
                  <a:gd name="connsiteX448" fmla="*/ 4505134 w 4572002"/>
                  <a:gd name="connsiteY448" fmla="*/ 5706959 h 6858002"/>
                  <a:gd name="connsiteX449" fmla="*/ 4508183 w 4572002"/>
                  <a:gd name="connsiteY449" fmla="*/ 5733440 h 6858002"/>
                  <a:gd name="connsiteX450" fmla="*/ 4517519 w 4572002"/>
                  <a:gd name="connsiteY450" fmla="*/ 5781830 h 6858002"/>
                  <a:gd name="connsiteX451" fmla="*/ 4519234 w 4572002"/>
                  <a:gd name="connsiteY451" fmla="*/ 5790592 h 6858002"/>
                  <a:gd name="connsiteX452" fmla="*/ 4542855 w 4572002"/>
                  <a:gd name="connsiteY452" fmla="*/ 5864318 h 6858002"/>
                  <a:gd name="connsiteX453" fmla="*/ 4544759 w 4572002"/>
                  <a:gd name="connsiteY453" fmla="*/ 5902610 h 6858002"/>
                  <a:gd name="connsiteX454" fmla="*/ 4544951 w 4572002"/>
                  <a:gd name="connsiteY454" fmla="*/ 6012723 h 6858002"/>
                  <a:gd name="connsiteX455" fmla="*/ 4541332 w 4572002"/>
                  <a:gd name="connsiteY455" fmla="*/ 6059397 h 6858002"/>
                  <a:gd name="connsiteX456" fmla="*/ 4527426 w 4572002"/>
                  <a:gd name="connsiteY456" fmla="*/ 6171605 h 6858002"/>
                  <a:gd name="connsiteX457" fmla="*/ 4520568 w 4572002"/>
                  <a:gd name="connsiteY457" fmla="*/ 6242093 h 6858002"/>
                  <a:gd name="connsiteX458" fmla="*/ 4509706 w 4572002"/>
                  <a:gd name="connsiteY458" fmla="*/ 6323058 h 6858002"/>
                  <a:gd name="connsiteX459" fmla="*/ 4502848 w 4572002"/>
                  <a:gd name="connsiteY459" fmla="*/ 6415833 h 6858002"/>
                  <a:gd name="connsiteX460" fmla="*/ 4482084 w 4572002"/>
                  <a:gd name="connsiteY460" fmla="*/ 6584812 h 6858002"/>
                  <a:gd name="connsiteX461" fmla="*/ 4460557 w 4572002"/>
                  <a:gd name="connsiteY461" fmla="*/ 6748458 h 6858002"/>
                  <a:gd name="connsiteX462" fmla="*/ 4441507 w 4572002"/>
                  <a:gd name="connsiteY462" fmla="*/ 6815516 h 6858002"/>
                  <a:gd name="connsiteX463" fmla="*/ 4431806 w 4572002"/>
                  <a:gd name="connsiteY463" fmla="*/ 6858001 h 6858002"/>
                  <a:gd name="connsiteX464" fmla="*/ 4259554 w 4572002"/>
                  <a:gd name="connsiteY464" fmla="*/ 6858001 h 6858002"/>
                  <a:gd name="connsiteX465" fmla="*/ 4259554 w 4572002"/>
                  <a:gd name="connsiteY465" fmla="*/ 6858002 h 6858002"/>
                  <a:gd name="connsiteX466" fmla="*/ 0 w 4572002"/>
                  <a:gd name="connsiteY466" fmla="*/ 6858002 h 6858002"/>
                  <a:gd name="connsiteX467" fmla="*/ 0 w 4572002"/>
                  <a:gd name="connsiteY467" fmla="*/ 2 h 6858002"/>
                  <a:gd name="connsiteX468" fmla="*/ 3766492 w 4572002"/>
                  <a:gd name="connsiteY468" fmla="*/ 1 h 6858002"/>
                  <a:gd name="connsiteX469" fmla="*/ 3769210 w 4572002"/>
                  <a:gd name="connsiteY469"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4572002" h="6858002">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45230" y="1459073"/>
                    </a:moveTo>
                    <a:lnTo>
                      <a:pt x="3745229" y="1459074"/>
                    </a:lnTo>
                    <a:lnTo>
                      <a:pt x="3736012" y="1481572"/>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Freeform: Shape 22">
                <a:extLst>
                  <a:ext uri="{FF2B5EF4-FFF2-40B4-BE49-F238E27FC236}">
                    <a16:creationId xmlns:a16="http://schemas.microsoft.com/office/drawing/2014/main" id="{823E4EB6-2BD2-6475-8BBD-F864FACEBF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1"/>
                <a:ext cx="4572002" cy="6858002"/>
              </a:xfrm>
              <a:custGeom>
                <a:avLst/>
                <a:gdLst>
                  <a:gd name="connsiteX0" fmla="*/ 4214994 w 4572002"/>
                  <a:gd name="connsiteY0" fmla="*/ 6564620 h 6858002"/>
                  <a:gd name="connsiteX1" fmla="*/ 4214994 w 4572002"/>
                  <a:gd name="connsiteY1" fmla="*/ 6564621 h 6858002"/>
                  <a:gd name="connsiteX2" fmla="*/ 4237474 w 4572002"/>
                  <a:gd name="connsiteY2" fmla="*/ 6588626 h 6858002"/>
                  <a:gd name="connsiteX3" fmla="*/ 4254096 w 4572002"/>
                  <a:gd name="connsiteY3" fmla="*/ 6625225 h 6858002"/>
                  <a:gd name="connsiteX4" fmla="*/ 4247001 w 4572002"/>
                  <a:gd name="connsiteY4" fmla="*/ 6662540 h 6858002"/>
                  <a:gd name="connsiteX5" fmla="*/ 4247000 w 4572002"/>
                  <a:gd name="connsiteY5" fmla="*/ 6662541 h 6858002"/>
                  <a:gd name="connsiteX6" fmla="*/ 4246999 w 4572002"/>
                  <a:gd name="connsiteY6" fmla="*/ 6662544 h 6858002"/>
                  <a:gd name="connsiteX7" fmla="*/ 4235550 w 4572002"/>
                  <a:gd name="connsiteY7" fmla="*/ 6683027 h 6858002"/>
                  <a:gd name="connsiteX8" fmla="*/ 4232403 w 4572002"/>
                  <a:gd name="connsiteY8" fmla="*/ 6702976 h 6858002"/>
                  <a:gd name="connsiteX9" fmla="*/ 4232403 w 4572002"/>
                  <a:gd name="connsiteY9" fmla="*/ 6702977 h 6858002"/>
                  <a:gd name="connsiteX10" fmla="*/ 4246238 w 4572002"/>
                  <a:gd name="connsiteY10" fmla="*/ 6742553 h 6858002"/>
                  <a:gd name="connsiteX11" fmla="*/ 4246239 w 4572002"/>
                  <a:gd name="connsiteY11" fmla="*/ 6742555 h 6858002"/>
                  <a:gd name="connsiteX12" fmla="*/ 4265716 w 4572002"/>
                  <a:gd name="connsiteY12" fmla="*/ 6812062 h 6858002"/>
                  <a:gd name="connsiteX13" fmla="*/ 4265717 w 4572002"/>
                  <a:gd name="connsiteY13" fmla="*/ 6812064 h 6858002"/>
                  <a:gd name="connsiteX14" fmla="*/ 4265717 w 4572002"/>
                  <a:gd name="connsiteY14" fmla="*/ 6812063 h 6858002"/>
                  <a:gd name="connsiteX15" fmla="*/ 4265716 w 4572002"/>
                  <a:gd name="connsiteY15" fmla="*/ 6812062 h 6858002"/>
                  <a:gd name="connsiteX16" fmla="*/ 4260942 w 4572002"/>
                  <a:gd name="connsiteY16" fmla="*/ 6776800 h 6858002"/>
                  <a:gd name="connsiteX17" fmla="*/ 4246239 w 4572002"/>
                  <a:gd name="connsiteY17" fmla="*/ 6742555 h 6858002"/>
                  <a:gd name="connsiteX18" fmla="*/ 4246238 w 4572002"/>
                  <a:gd name="connsiteY18" fmla="*/ 6742552 h 6858002"/>
                  <a:gd name="connsiteX19" fmla="*/ 4232403 w 4572002"/>
                  <a:gd name="connsiteY19" fmla="*/ 6702976 h 6858002"/>
                  <a:gd name="connsiteX20" fmla="*/ 4246999 w 4572002"/>
                  <a:gd name="connsiteY20" fmla="*/ 6662544 h 6858002"/>
                  <a:gd name="connsiteX21" fmla="*/ 4247000 w 4572002"/>
                  <a:gd name="connsiteY21" fmla="*/ 6662542 h 6858002"/>
                  <a:gd name="connsiteX22" fmla="*/ 4247001 w 4572002"/>
                  <a:gd name="connsiteY22" fmla="*/ 6662540 h 6858002"/>
                  <a:gd name="connsiteX23" fmla="*/ 4254084 w 4572002"/>
                  <a:gd name="connsiteY23" fmla="*/ 6645552 h 6858002"/>
                  <a:gd name="connsiteX24" fmla="*/ 4254096 w 4572002"/>
                  <a:gd name="connsiteY24" fmla="*/ 6625225 h 6858002"/>
                  <a:gd name="connsiteX25" fmla="*/ 4254096 w 4572002"/>
                  <a:gd name="connsiteY25" fmla="*/ 6625224 h 6858002"/>
                  <a:gd name="connsiteX26" fmla="*/ 4237474 w 4572002"/>
                  <a:gd name="connsiteY26" fmla="*/ 6588625 h 6858002"/>
                  <a:gd name="connsiteX27" fmla="*/ 4295315 w 4572002"/>
                  <a:gd name="connsiteY27" fmla="*/ 6438981 h 6858002"/>
                  <a:gd name="connsiteX28" fmla="*/ 4275385 w 4572002"/>
                  <a:gd name="connsiteY28" fmla="*/ 6463840 h 6858002"/>
                  <a:gd name="connsiteX29" fmla="*/ 4275382 w 4572002"/>
                  <a:gd name="connsiteY29" fmla="*/ 6463849 h 6858002"/>
                  <a:gd name="connsiteX30" fmla="*/ 4261587 w 4572002"/>
                  <a:gd name="connsiteY30" fmla="*/ 6513012 h 6858002"/>
                  <a:gd name="connsiteX31" fmla="*/ 4242781 w 4572002"/>
                  <a:gd name="connsiteY31" fmla="*/ 6546194 h 6858002"/>
                  <a:gd name="connsiteX32" fmla="*/ 4242781 w 4572002"/>
                  <a:gd name="connsiteY32" fmla="*/ 6546195 h 6858002"/>
                  <a:gd name="connsiteX33" fmla="*/ 4259120 w 4572002"/>
                  <a:gd name="connsiteY33" fmla="*/ 6521804 h 6858002"/>
                  <a:gd name="connsiteX34" fmla="*/ 4261587 w 4572002"/>
                  <a:gd name="connsiteY34" fmla="*/ 6513012 h 6858002"/>
                  <a:gd name="connsiteX35" fmla="*/ 4264398 w 4572002"/>
                  <a:gd name="connsiteY35" fmla="*/ 6508052 h 6858002"/>
                  <a:gd name="connsiteX36" fmla="*/ 4275382 w 4572002"/>
                  <a:gd name="connsiteY36" fmla="*/ 6463849 h 6858002"/>
                  <a:gd name="connsiteX37" fmla="*/ 4275385 w 4572002"/>
                  <a:gd name="connsiteY37" fmla="*/ 6463841 h 6858002"/>
                  <a:gd name="connsiteX38" fmla="*/ 4295315 w 4572002"/>
                  <a:gd name="connsiteY38" fmla="*/ 6438981 h 6858002"/>
                  <a:gd name="connsiteX39" fmla="*/ 4381289 w 4572002"/>
                  <a:gd name="connsiteY39" fmla="*/ 6365204 h 6858002"/>
                  <a:gd name="connsiteX40" fmla="*/ 4380008 w 4572002"/>
                  <a:gd name="connsiteY40" fmla="*/ 6387910 h 6858002"/>
                  <a:gd name="connsiteX41" fmla="*/ 4378243 w 4572002"/>
                  <a:gd name="connsiteY41" fmla="*/ 6391549 h 6858002"/>
                  <a:gd name="connsiteX42" fmla="*/ 4370589 w 4572002"/>
                  <a:gd name="connsiteY42" fmla="*/ 6407332 h 6858002"/>
                  <a:gd name="connsiteX43" fmla="*/ 4370589 w 4572002"/>
                  <a:gd name="connsiteY43" fmla="*/ 6407333 h 6858002"/>
                  <a:gd name="connsiteX44" fmla="*/ 4378243 w 4572002"/>
                  <a:gd name="connsiteY44" fmla="*/ 6391549 h 6858002"/>
                  <a:gd name="connsiteX45" fmla="*/ 4380008 w 4572002"/>
                  <a:gd name="connsiteY45" fmla="*/ 6387910 h 6858002"/>
                  <a:gd name="connsiteX46" fmla="*/ 4142220 w 4572002"/>
                  <a:gd name="connsiteY46" fmla="*/ 4221391 h 6858002"/>
                  <a:gd name="connsiteX47" fmla="*/ 4142220 w 4572002"/>
                  <a:gd name="connsiteY47" fmla="*/ 4221392 h 6858002"/>
                  <a:gd name="connsiteX48" fmla="*/ 4147936 w 4572002"/>
                  <a:gd name="connsiteY48" fmla="*/ 4253015 h 6858002"/>
                  <a:gd name="connsiteX49" fmla="*/ 4187752 w 4572002"/>
                  <a:gd name="connsiteY49" fmla="*/ 4324646 h 6858002"/>
                  <a:gd name="connsiteX50" fmla="*/ 4196706 w 4572002"/>
                  <a:gd name="connsiteY50" fmla="*/ 4363891 h 6858002"/>
                  <a:gd name="connsiteX51" fmla="*/ 4195944 w 4572002"/>
                  <a:gd name="connsiteY51" fmla="*/ 4482004 h 6858002"/>
                  <a:gd name="connsiteX52" fmla="*/ 4135934 w 4572002"/>
                  <a:gd name="connsiteY52" fmla="*/ 4659174 h 6858002"/>
                  <a:gd name="connsiteX53" fmla="*/ 4127932 w 4572002"/>
                  <a:gd name="connsiteY53" fmla="*/ 4677655 h 6858002"/>
                  <a:gd name="connsiteX54" fmla="*/ 4118025 w 4572002"/>
                  <a:gd name="connsiteY54" fmla="*/ 4767764 h 6858002"/>
                  <a:gd name="connsiteX55" fmla="*/ 4116716 w 4572002"/>
                  <a:gd name="connsiteY55" fmla="*/ 4800483 h 6858002"/>
                  <a:gd name="connsiteX56" fmla="*/ 4116716 w 4572002"/>
                  <a:gd name="connsiteY56" fmla="*/ 4800484 h 6858002"/>
                  <a:gd name="connsiteX57" fmla="*/ 4131552 w 4572002"/>
                  <a:gd name="connsiteY57" fmla="*/ 4828917 h 6858002"/>
                  <a:gd name="connsiteX58" fmla="*/ 4153733 w 4572002"/>
                  <a:gd name="connsiteY58" fmla="*/ 4863343 h 6858002"/>
                  <a:gd name="connsiteX59" fmla="*/ 4161262 w 4572002"/>
                  <a:gd name="connsiteY59" fmla="*/ 4889275 h 6858002"/>
                  <a:gd name="connsiteX60" fmla="*/ 4159557 w 4572002"/>
                  <a:gd name="connsiteY60" fmla="*/ 4912168 h 6858002"/>
                  <a:gd name="connsiteX61" fmla="*/ 4158155 w 4572002"/>
                  <a:gd name="connsiteY61" fmla="*/ 4933804 h 6858002"/>
                  <a:gd name="connsiteX62" fmla="*/ 4158155 w 4572002"/>
                  <a:gd name="connsiteY62" fmla="*/ 4933805 h 6858002"/>
                  <a:gd name="connsiteX63" fmla="*/ 4162914 w 4572002"/>
                  <a:gd name="connsiteY63" fmla="*/ 4952673 h 6858002"/>
                  <a:gd name="connsiteX64" fmla="*/ 4165707 w 4572002"/>
                  <a:gd name="connsiteY64" fmla="*/ 4957454 h 6858002"/>
                  <a:gd name="connsiteX65" fmla="*/ 4166985 w 4572002"/>
                  <a:gd name="connsiteY65" fmla="*/ 4961456 h 6858002"/>
                  <a:gd name="connsiteX66" fmla="*/ 4182989 w 4572002"/>
                  <a:gd name="connsiteY66" fmla="*/ 4987038 h 6858002"/>
                  <a:gd name="connsiteX67" fmla="*/ 4209468 w 4572002"/>
                  <a:gd name="connsiteY67" fmla="*/ 5041522 h 6858002"/>
                  <a:gd name="connsiteX68" fmla="*/ 4216684 w 4572002"/>
                  <a:gd name="connsiteY68" fmla="*/ 5072376 h 6858002"/>
                  <a:gd name="connsiteX69" fmla="*/ 4222587 w 4572002"/>
                  <a:gd name="connsiteY69" fmla="*/ 5087441 h 6858002"/>
                  <a:gd name="connsiteX70" fmla="*/ 4235615 w 4572002"/>
                  <a:gd name="connsiteY70" fmla="*/ 5133220 h 6858002"/>
                  <a:gd name="connsiteX71" fmla="*/ 4235616 w 4572002"/>
                  <a:gd name="connsiteY71" fmla="*/ 5133225 h 6858002"/>
                  <a:gd name="connsiteX72" fmla="*/ 4228901 w 4572002"/>
                  <a:gd name="connsiteY72" fmla="*/ 5166113 h 6858002"/>
                  <a:gd name="connsiteX73" fmla="*/ 4228901 w 4572002"/>
                  <a:gd name="connsiteY73" fmla="*/ 5166114 h 6858002"/>
                  <a:gd name="connsiteX74" fmla="*/ 4229593 w 4572002"/>
                  <a:gd name="connsiteY74" fmla="*/ 5172091 h 6858002"/>
                  <a:gd name="connsiteX75" fmla="*/ 4232139 w 4572002"/>
                  <a:gd name="connsiteY75" fmla="*/ 5179068 h 6858002"/>
                  <a:gd name="connsiteX76" fmla="*/ 4231973 w 4572002"/>
                  <a:gd name="connsiteY76" fmla="*/ 5229434 h 6858002"/>
                  <a:gd name="connsiteX77" fmla="*/ 4225669 w 4572002"/>
                  <a:gd name="connsiteY77" fmla="*/ 5241089 h 6858002"/>
                  <a:gd name="connsiteX78" fmla="*/ 4208517 w 4572002"/>
                  <a:gd name="connsiteY78" fmla="*/ 5272796 h 6858002"/>
                  <a:gd name="connsiteX79" fmla="*/ 4184613 w 4572002"/>
                  <a:gd name="connsiteY79" fmla="*/ 5312288 h 6858002"/>
                  <a:gd name="connsiteX80" fmla="*/ 4183557 w 4572002"/>
                  <a:gd name="connsiteY80" fmla="*/ 5321350 h 6858002"/>
                  <a:gd name="connsiteX81" fmla="*/ 4181083 w 4572002"/>
                  <a:gd name="connsiteY81" fmla="*/ 5326163 h 6858002"/>
                  <a:gd name="connsiteX82" fmla="*/ 4179637 w 4572002"/>
                  <a:gd name="connsiteY82" fmla="*/ 5355014 h 6858002"/>
                  <a:gd name="connsiteX83" fmla="*/ 4179637 w 4572002"/>
                  <a:gd name="connsiteY83" fmla="*/ 5355015 h 6858002"/>
                  <a:gd name="connsiteX84" fmla="*/ 4184513 w 4572002"/>
                  <a:gd name="connsiteY84" fmla="*/ 5385385 h 6858002"/>
                  <a:gd name="connsiteX85" fmla="*/ 4192704 w 4572002"/>
                  <a:gd name="connsiteY85" fmla="*/ 5425583 h 6858002"/>
                  <a:gd name="connsiteX86" fmla="*/ 4204327 w 4572002"/>
                  <a:gd name="connsiteY86" fmla="*/ 5480638 h 6858002"/>
                  <a:gd name="connsiteX87" fmla="*/ 4208850 w 4572002"/>
                  <a:gd name="connsiteY87" fmla="*/ 5507668 h 6858002"/>
                  <a:gd name="connsiteX88" fmla="*/ 4198232 w 4572002"/>
                  <a:gd name="connsiteY88" fmla="*/ 5531692 h 6858002"/>
                  <a:gd name="connsiteX89" fmla="*/ 4198231 w 4572002"/>
                  <a:gd name="connsiteY89" fmla="*/ 5531693 h 6858002"/>
                  <a:gd name="connsiteX90" fmla="*/ 4188085 w 4572002"/>
                  <a:gd name="connsiteY90" fmla="*/ 5547578 h 6858002"/>
                  <a:gd name="connsiteX91" fmla="*/ 4188085 w 4572002"/>
                  <a:gd name="connsiteY91" fmla="*/ 5547579 h 6858002"/>
                  <a:gd name="connsiteX92" fmla="*/ 4197659 w 4572002"/>
                  <a:gd name="connsiteY92" fmla="*/ 5562747 h 6858002"/>
                  <a:gd name="connsiteX93" fmla="*/ 4268907 w 4572002"/>
                  <a:gd name="connsiteY93" fmla="*/ 5704484 h 6858002"/>
                  <a:gd name="connsiteX94" fmla="*/ 4274812 w 4572002"/>
                  <a:gd name="connsiteY94" fmla="*/ 5740489 h 6858002"/>
                  <a:gd name="connsiteX95" fmla="*/ 4283578 w 4572002"/>
                  <a:gd name="connsiteY95" fmla="*/ 5760874 h 6858002"/>
                  <a:gd name="connsiteX96" fmla="*/ 4371973 w 4572002"/>
                  <a:gd name="connsiteY96" fmla="*/ 5883752 h 6858002"/>
                  <a:gd name="connsiteX97" fmla="*/ 4371974 w 4572002"/>
                  <a:gd name="connsiteY97" fmla="*/ 5883757 h 6858002"/>
                  <a:gd name="connsiteX98" fmla="*/ 4389877 w 4572002"/>
                  <a:gd name="connsiteY98" fmla="*/ 5935946 h 6858002"/>
                  <a:gd name="connsiteX99" fmla="*/ 4389878 w 4572002"/>
                  <a:gd name="connsiteY99" fmla="*/ 5935950 h 6858002"/>
                  <a:gd name="connsiteX100" fmla="*/ 4386259 w 4572002"/>
                  <a:gd name="connsiteY100" fmla="*/ 5993290 h 6858002"/>
                  <a:gd name="connsiteX101" fmla="*/ 4386259 w 4572002"/>
                  <a:gd name="connsiteY101" fmla="*/ 5993291 h 6858002"/>
                  <a:gd name="connsiteX102" fmla="*/ 4379782 w 4572002"/>
                  <a:gd name="connsiteY102" fmla="*/ 6026440 h 6858002"/>
                  <a:gd name="connsiteX103" fmla="*/ 4323583 w 4572002"/>
                  <a:gd name="connsiteY103" fmla="*/ 6108738 h 6858002"/>
                  <a:gd name="connsiteX104" fmla="*/ 4309890 w 4572002"/>
                  <a:gd name="connsiteY104" fmla="*/ 6133314 h 6858002"/>
                  <a:gd name="connsiteX105" fmla="*/ 4309890 w 4572002"/>
                  <a:gd name="connsiteY105" fmla="*/ 6133315 h 6858002"/>
                  <a:gd name="connsiteX106" fmla="*/ 4313591 w 4572002"/>
                  <a:gd name="connsiteY106" fmla="*/ 6143190 h 6858002"/>
                  <a:gd name="connsiteX107" fmla="*/ 4325486 w 4572002"/>
                  <a:gd name="connsiteY107" fmla="*/ 6155600 h 6858002"/>
                  <a:gd name="connsiteX108" fmla="*/ 4325488 w 4572002"/>
                  <a:gd name="connsiteY108" fmla="*/ 6155603 h 6858002"/>
                  <a:gd name="connsiteX109" fmla="*/ 4364160 w 4572002"/>
                  <a:gd name="connsiteY109" fmla="*/ 6228757 h 6858002"/>
                  <a:gd name="connsiteX110" fmla="*/ 4381497 w 4572002"/>
                  <a:gd name="connsiteY110" fmla="*/ 6361540 h 6858002"/>
                  <a:gd name="connsiteX111" fmla="*/ 4381497 w 4572002"/>
                  <a:gd name="connsiteY111" fmla="*/ 6361539 h 6858002"/>
                  <a:gd name="connsiteX112" fmla="*/ 4364160 w 4572002"/>
                  <a:gd name="connsiteY112" fmla="*/ 6228756 h 6858002"/>
                  <a:gd name="connsiteX113" fmla="*/ 4325488 w 4572002"/>
                  <a:gd name="connsiteY113" fmla="*/ 6155602 h 6858002"/>
                  <a:gd name="connsiteX114" fmla="*/ 4325486 w 4572002"/>
                  <a:gd name="connsiteY114" fmla="*/ 6155600 h 6858002"/>
                  <a:gd name="connsiteX115" fmla="*/ 4309890 w 4572002"/>
                  <a:gd name="connsiteY115" fmla="*/ 6133315 h 6858002"/>
                  <a:gd name="connsiteX116" fmla="*/ 4323583 w 4572002"/>
                  <a:gd name="connsiteY116" fmla="*/ 6108739 h 6858002"/>
                  <a:gd name="connsiteX117" fmla="*/ 4379782 w 4572002"/>
                  <a:gd name="connsiteY117" fmla="*/ 6026441 h 6858002"/>
                  <a:gd name="connsiteX118" fmla="*/ 4386259 w 4572002"/>
                  <a:gd name="connsiteY118" fmla="*/ 5993292 h 6858002"/>
                  <a:gd name="connsiteX119" fmla="*/ 4386259 w 4572002"/>
                  <a:gd name="connsiteY119" fmla="*/ 5993290 h 6858002"/>
                  <a:gd name="connsiteX120" fmla="*/ 4389712 w 4572002"/>
                  <a:gd name="connsiteY120" fmla="*/ 5964477 h 6858002"/>
                  <a:gd name="connsiteX121" fmla="*/ 4389878 w 4572002"/>
                  <a:gd name="connsiteY121" fmla="*/ 5935950 h 6858002"/>
                  <a:gd name="connsiteX122" fmla="*/ 4389878 w 4572002"/>
                  <a:gd name="connsiteY122" fmla="*/ 5935949 h 6858002"/>
                  <a:gd name="connsiteX123" fmla="*/ 4389877 w 4572002"/>
                  <a:gd name="connsiteY123" fmla="*/ 5935946 h 6858002"/>
                  <a:gd name="connsiteX124" fmla="*/ 4382997 w 4572002"/>
                  <a:gd name="connsiteY124" fmla="*/ 5909351 h 6858002"/>
                  <a:gd name="connsiteX125" fmla="*/ 4371974 w 4572002"/>
                  <a:gd name="connsiteY125" fmla="*/ 5883757 h 6858002"/>
                  <a:gd name="connsiteX126" fmla="*/ 4371973 w 4572002"/>
                  <a:gd name="connsiteY126" fmla="*/ 5883751 h 6858002"/>
                  <a:gd name="connsiteX127" fmla="*/ 4283578 w 4572002"/>
                  <a:gd name="connsiteY127" fmla="*/ 5760873 h 6858002"/>
                  <a:gd name="connsiteX128" fmla="*/ 4274812 w 4572002"/>
                  <a:gd name="connsiteY128" fmla="*/ 5740488 h 6858002"/>
                  <a:gd name="connsiteX129" fmla="*/ 4268907 w 4572002"/>
                  <a:gd name="connsiteY129" fmla="*/ 5704483 h 6858002"/>
                  <a:gd name="connsiteX130" fmla="*/ 4197659 w 4572002"/>
                  <a:gd name="connsiteY130" fmla="*/ 5562746 h 6858002"/>
                  <a:gd name="connsiteX131" fmla="*/ 4188085 w 4572002"/>
                  <a:gd name="connsiteY131" fmla="*/ 5547578 h 6858002"/>
                  <a:gd name="connsiteX132" fmla="*/ 4198231 w 4572002"/>
                  <a:gd name="connsiteY132" fmla="*/ 5531694 h 6858002"/>
                  <a:gd name="connsiteX133" fmla="*/ 4198232 w 4572002"/>
                  <a:gd name="connsiteY133" fmla="*/ 5531692 h 6858002"/>
                  <a:gd name="connsiteX134" fmla="*/ 4206630 w 4572002"/>
                  <a:gd name="connsiteY134" fmla="*/ 5520422 h 6858002"/>
                  <a:gd name="connsiteX135" fmla="*/ 4208850 w 4572002"/>
                  <a:gd name="connsiteY135" fmla="*/ 5507668 h 6858002"/>
                  <a:gd name="connsiteX136" fmla="*/ 4208850 w 4572002"/>
                  <a:gd name="connsiteY136" fmla="*/ 5507667 h 6858002"/>
                  <a:gd name="connsiteX137" fmla="*/ 4204327 w 4572002"/>
                  <a:gd name="connsiteY137" fmla="*/ 5480637 h 6858002"/>
                  <a:gd name="connsiteX138" fmla="*/ 4192704 w 4572002"/>
                  <a:gd name="connsiteY138" fmla="*/ 5425582 h 6858002"/>
                  <a:gd name="connsiteX139" fmla="*/ 4184513 w 4572002"/>
                  <a:gd name="connsiteY139" fmla="*/ 5385384 h 6858002"/>
                  <a:gd name="connsiteX140" fmla="*/ 4179637 w 4572002"/>
                  <a:gd name="connsiteY140" fmla="*/ 5355014 h 6858002"/>
                  <a:gd name="connsiteX141" fmla="*/ 4183557 w 4572002"/>
                  <a:gd name="connsiteY141" fmla="*/ 5321350 h 6858002"/>
                  <a:gd name="connsiteX142" fmla="*/ 4208517 w 4572002"/>
                  <a:gd name="connsiteY142" fmla="*/ 5272797 h 6858002"/>
                  <a:gd name="connsiteX143" fmla="*/ 4225669 w 4572002"/>
                  <a:gd name="connsiteY143" fmla="*/ 5241089 h 6858002"/>
                  <a:gd name="connsiteX144" fmla="*/ 4231973 w 4572002"/>
                  <a:gd name="connsiteY144" fmla="*/ 5229433 h 6858002"/>
                  <a:gd name="connsiteX145" fmla="*/ 4232139 w 4572002"/>
                  <a:gd name="connsiteY145" fmla="*/ 5179068 h 6858002"/>
                  <a:gd name="connsiteX146" fmla="*/ 4232139 w 4572002"/>
                  <a:gd name="connsiteY146" fmla="*/ 5179067 h 6858002"/>
                  <a:gd name="connsiteX147" fmla="*/ 4229593 w 4572002"/>
                  <a:gd name="connsiteY147" fmla="*/ 5172090 h 6858002"/>
                  <a:gd name="connsiteX148" fmla="*/ 4228901 w 4572002"/>
                  <a:gd name="connsiteY148" fmla="*/ 5166114 h 6858002"/>
                  <a:gd name="connsiteX149" fmla="*/ 4235616 w 4572002"/>
                  <a:gd name="connsiteY149" fmla="*/ 5133225 h 6858002"/>
                  <a:gd name="connsiteX150" fmla="*/ 4235616 w 4572002"/>
                  <a:gd name="connsiteY150" fmla="*/ 5133224 h 6858002"/>
                  <a:gd name="connsiteX151" fmla="*/ 4235615 w 4572002"/>
                  <a:gd name="connsiteY151" fmla="*/ 5133220 h 6858002"/>
                  <a:gd name="connsiteX152" fmla="*/ 4228473 w 4572002"/>
                  <a:gd name="connsiteY152" fmla="*/ 5102461 h 6858002"/>
                  <a:gd name="connsiteX153" fmla="*/ 4222587 w 4572002"/>
                  <a:gd name="connsiteY153" fmla="*/ 5087441 h 6858002"/>
                  <a:gd name="connsiteX154" fmla="*/ 4222582 w 4572002"/>
                  <a:gd name="connsiteY154" fmla="*/ 5087423 h 6858002"/>
                  <a:gd name="connsiteX155" fmla="*/ 4209468 w 4572002"/>
                  <a:gd name="connsiteY155" fmla="*/ 5041521 h 6858002"/>
                  <a:gd name="connsiteX156" fmla="*/ 4182989 w 4572002"/>
                  <a:gd name="connsiteY156" fmla="*/ 4987037 h 6858002"/>
                  <a:gd name="connsiteX157" fmla="*/ 4165707 w 4572002"/>
                  <a:gd name="connsiteY157" fmla="*/ 4957454 h 6858002"/>
                  <a:gd name="connsiteX158" fmla="*/ 4158155 w 4572002"/>
                  <a:gd name="connsiteY158" fmla="*/ 4933805 h 6858002"/>
                  <a:gd name="connsiteX159" fmla="*/ 4159557 w 4572002"/>
                  <a:gd name="connsiteY159" fmla="*/ 4912169 h 6858002"/>
                  <a:gd name="connsiteX160" fmla="*/ 4161262 w 4572002"/>
                  <a:gd name="connsiteY160" fmla="*/ 4889276 h 6858002"/>
                  <a:gd name="connsiteX161" fmla="*/ 4161262 w 4572002"/>
                  <a:gd name="connsiteY161" fmla="*/ 4889275 h 6858002"/>
                  <a:gd name="connsiteX162" fmla="*/ 4156484 w 4572002"/>
                  <a:gd name="connsiteY162" fmla="*/ 4867614 h 6858002"/>
                  <a:gd name="connsiteX163" fmla="*/ 4153733 w 4572002"/>
                  <a:gd name="connsiteY163" fmla="*/ 4863343 h 6858002"/>
                  <a:gd name="connsiteX164" fmla="*/ 4151983 w 4572002"/>
                  <a:gd name="connsiteY164" fmla="*/ 4857317 h 6858002"/>
                  <a:gd name="connsiteX165" fmla="*/ 4131552 w 4572002"/>
                  <a:gd name="connsiteY165" fmla="*/ 4828916 h 6858002"/>
                  <a:gd name="connsiteX166" fmla="*/ 4116716 w 4572002"/>
                  <a:gd name="connsiteY166" fmla="*/ 4800483 h 6858002"/>
                  <a:gd name="connsiteX167" fmla="*/ 4118025 w 4572002"/>
                  <a:gd name="connsiteY167" fmla="*/ 4767765 h 6858002"/>
                  <a:gd name="connsiteX168" fmla="*/ 4127932 w 4572002"/>
                  <a:gd name="connsiteY168" fmla="*/ 4677656 h 6858002"/>
                  <a:gd name="connsiteX169" fmla="*/ 4135934 w 4572002"/>
                  <a:gd name="connsiteY169" fmla="*/ 4659175 h 6858002"/>
                  <a:gd name="connsiteX170" fmla="*/ 4195944 w 4572002"/>
                  <a:gd name="connsiteY170" fmla="*/ 4482005 h 6858002"/>
                  <a:gd name="connsiteX171" fmla="*/ 4196706 w 4572002"/>
                  <a:gd name="connsiteY171" fmla="*/ 4363891 h 6858002"/>
                  <a:gd name="connsiteX172" fmla="*/ 4196706 w 4572002"/>
                  <a:gd name="connsiteY172" fmla="*/ 4363890 h 6858002"/>
                  <a:gd name="connsiteX173" fmla="*/ 4187752 w 4572002"/>
                  <a:gd name="connsiteY173" fmla="*/ 4324645 h 6858002"/>
                  <a:gd name="connsiteX174" fmla="*/ 4147936 w 4572002"/>
                  <a:gd name="connsiteY174" fmla="*/ 4253014 h 6858002"/>
                  <a:gd name="connsiteX175" fmla="*/ 4211111 w 4572002"/>
                  <a:gd name="connsiteY175" fmla="*/ 2836172 h 6858002"/>
                  <a:gd name="connsiteX176" fmla="*/ 4202421 w 4572002"/>
                  <a:gd name="connsiteY176" fmla="*/ 2848793 h 6858002"/>
                  <a:gd name="connsiteX177" fmla="*/ 4186816 w 4572002"/>
                  <a:gd name="connsiteY177" fmla="*/ 2897785 h 6858002"/>
                  <a:gd name="connsiteX178" fmla="*/ 4185787 w 4572002"/>
                  <a:gd name="connsiteY178" fmla="*/ 2903551 h 6858002"/>
                  <a:gd name="connsiteX179" fmla="*/ 4182513 w 4572002"/>
                  <a:gd name="connsiteY179" fmla="*/ 2914328 h 6858002"/>
                  <a:gd name="connsiteX180" fmla="*/ 4177882 w 4572002"/>
                  <a:gd name="connsiteY180" fmla="*/ 2947858 h 6858002"/>
                  <a:gd name="connsiteX181" fmla="*/ 4177881 w 4572002"/>
                  <a:gd name="connsiteY181" fmla="*/ 2947862 h 6858002"/>
                  <a:gd name="connsiteX182" fmla="*/ 4177881 w 4572002"/>
                  <a:gd name="connsiteY182" fmla="*/ 2947863 h 6858002"/>
                  <a:gd name="connsiteX183" fmla="*/ 4181465 w 4572002"/>
                  <a:gd name="connsiteY183" fmla="*/ 2982149 h 6858002"/>
                  <a:gd name="connsiteX184" fmla="*/ 4193158 w 4572002"/>
                  <a:gd name="connsiteY184" fmla="*/ 3077402 h 6858002"/>
                  <a:gd name="connsiteX185" fmla="*/ 4180703 w 4572002"/>
                  <a:gd name="connsiteY185" fmla="*/ 3172654 h 6858002"/>
                  <a:gd name="connsiteX186" fmla="*/ 4133076 w 4572002"/>
                  <a:gd name="connsiteY186" fmla="*/ 3489467 h 6858002"/>
                  <a:gd name="connsiteX187" fmla="*/ 4110977 w 4572002"/>
                  <a:gd name="connsiteY187" fmla="*/ 3544713 h 6858002"/>
                  <a:gd name="connsiteX188" fmla="*/ 4093355 w 4572002"/>
                  <a:gd name="connsiteY188" fmla="*/ 3574408 h 6858002"/>
                  <a:gd name="connsiteX189" fmla="*/ 4093355 w 4572002"/>
                  <a:gd name="connsiteY189" fmla="*/ 3574409 h 6858002"/>
                  <a:gd name="connsiteX190" fmla="*/ 4105453 w 4572002"/>
                  <a:gd name="connsiteY190" fmla="*/ 3606818 h 6858002"/>
                  <a:gd name="connsiteX191" fmla="*/ 4118979 w 4572002"/>
                  <a:gd name="connsiteY191" fmla="*/ 3630633 h 6858002"/>
                  <a:gd name="connsiteX192" fmla="*/ 4136708 w 4572002"/>
                  <a:gd name="connsiteY192" fmla="*/ 3654416 h 6858002"/>
                  <a:gd name="connsiteX193" fmla="*/ 4140382 w 4572002"/>
                  <a:gd name="connsiteY193" fmla="*/ 3668940 h 6858002"/>
                  <a:gd name="connsiteX194" fmla="*/ 4143220 w 4572002"/>
                  <a:gd name="connsiteY194" fmla="*/ 3680164 h 6858002"/>
                  <a:gd name="connsiteX195" fmla="*/ 4139172 w 4572002"/>
                  <a:gd name="connsiteY195" fmla="*/ 3734837 h 6858002"/>
                  <a:gd name="connsiteX196" fmla="*/ 4139172 w 4572002"/>
                  <a:gd name="connsiteY196" fmla="*/ 3734838 h 6858002"/>
                  <a:gd name="connsiteX197" fmla="*/ 4139554 w 4572002"/>
                  <a:gd name="connsiteY197" fmla="*/ 3754653 h 6858002"/>
                  <a:gd name="connsiteX198" fmla="*/ 4145911 w 4572002"/>
                  <a:gd name="connsiteY198" fmla="*/ 3789776 h 6858002"/>
                  <a:gd name="connsiteX199" fmla="*/ 4130980 w 4572002"/>
                  <a:gd name="connsiteY199" fmla="*/ 3822472 h 6858002"/>
                  <a:gd name="connsiteX200" fmla="*/ 4116645 w 4572002"/>
                  <a:gd name="connsiteY200" fmla="*/ 3852619 h 6858002"/>
                  <a:gd name="connsiteX201" fmla="*/ 4116645 w 4572002"/>
                  <a:gd name="connsiteY201" fmla="*/ 3852620 h 6858002"/>
                  <a:gd name="connsiteX202" fmla="*/ 4117425 w 4572002"/>
                  <a:gd name="connsiteY202" fmla="*/ 3868764 h 6858002"/>
                  <a:gd name="connsiteX203" fmla="*/ 4126028 w 4572002"/>
                  <a:gd name="connsiteY203" fmla="*/ 3885337 h 6858002"/>
                  <a:gd name="connsiteX204" fmla="*/ 4126028 w 4572002"/>
                  <a:gd name="connsiteY204" fmla="*/ 3885339 h 6858002"/>
                  <a:gd name="connsiteX205" fmla="*/ 4148409 w 4572002"/>
                  <a:gd name="connsiteY205" fmla="*/ 3923125 h 6858002"/>
                  <a:gd name="connsiteX206" fmla="*/ 4157913 w 4572002"/>
                  <a:gd name="connsiteY206" fmla="*/ 3962160 h 6858002"/>
                  <a:gd name="connsiteX207" fmla="*/ 4142221 w 4572002"/>
                  <a:gd name="connsiteY207" fmla="*/ 4043838 h 6858002"/>
                  <a:gd name="connsiteX208" fmla="*/ 4142220 w 4572002"/>
                  <a:gd name="connsiteY208" fmla="*/ 4043839 h 6858002"/>
                  <a:gd name="connsiteX209" fmla="*/ 4127099 w 4572002"/>
                  <a:gd name="connsiteY209" fmla="*/ 4103825 h 6858002"/>
                  <a:gd name="connsiteX210" fmla="*/ 4127099 w 4572002"/>
                  <a:gd name="connsiteY210" fmla="*/ 4103826 h 6858002"/>
                  <a:gd name="connsiteX211" fmla="*/ 4129066 w 4572002"/>
                  <a:gd name="connsiteY211" fmla="*/ 4134256 h 6858002"/>
                  <a:gd name="connsiteX212" fmla="*/ 4138410 w 4572002"/>
                  <a:gd name="connsiteY212" fmla="*/ 4165382 h 6858002"/>
                  <a:gd name="connsiteX213" fmla="*/ 4138410 w 4572002"/>
                  <a:gd name="connsiteY213" fmla="*/ 4165384 h 6858002"/>
                  <a:gd name="connsiteX214" fmla="*/ 4142315 w 4572002"/>
                  <a:gd name="connsiteY214" fmla="*/ 4192388 h 6858002"/>
                  <a:gd name="connsiteX215" fmla="*/ 4142315 w 4572002"/>
                  <a:gd name="connsiteY215" fmla="*/ 4192387 h 6858002"/>
                  <a:gd name="connsiteX216" fmla="*/ 4138410 w 4572002"/>
                  <a:gd name="connsiteY216" fmla="*/ 4165383 h 6858002"/>
                  <a:gd name="connsiteX217" fmla="*/ 4138410 w 4572002"/>
                  <a:gd name="connsiteY217" fmla="*/ 4165382 h 6858002"/>
                  <a:gd name="connsiteX218" fmla="*/ 4127099 w 4572002"/>
                  <a:gd name="connsiteY218" fmla="*/ 4103826 h 6858002"/>
                  <a:gd name="connsiteX219" fmla="*/ 4142220 w 4572002"/>
                  <a:gd name="connsiteY219" fmla="*/ 4043840 h 6858002"/>
                  <a:gd name="connsiteX220" fmla="*/ 4142221 w 4572002"/>
                  <a:gd name="connsiteY220" fmla="*/ 4043838 h 6858002"/>
                  <a:gd name="connsiteX221" fmla="*/ 4155523 w 4572002"/>
                  <a:gd name="connsiteY221" fmla="*/ 4002410 h 6858002"/>
                  <a:gd name="connsiteX222" fmla="*/ 4157913 w 4572002"/>
                  <a:gd name="connsiteY222" fmla="*/ 3962160 h 6858002"/>
                  <a:gd name="connsiteX223" fmla="*/ 4157913 w 4572002"/>
                  <a:gd name="connsiteY223" fmla="*/ 3962159 h 6858002"/>
                  <a:gd name="connsiteX224" fmla="*/ 4126028 w 4572002"/>
                  <a:gd name="connsiteY224" fmla="*/ 3885338 h 6858002"/>
                  <a:gd name="connsiteX225" fmla="*/ 4126028 w 4572002"/>
                  <a:gd name="connsiteY225" fmla="*/ 3885337 h 6858002"/>
                  <a:gd name="connsiteX226" fmla="*/ 4116645 w 4572002"/>
                  <a:gd name="connsiteY226" fmla="*/ 3852620 h 6858002"/>
                  <a:gd name="connsiteX227" fmla="*/ 4130980 w 4572002"/>
                  <a:gd name="connsiteY227" fmla="*/ 3822473 h 6858002"/>
                  <a:gd name="connsiteX228" fmla="*/ 4145911 w 4572002"/>
                  <a:gd name="connsiteY228" fmla="*/ 3789777 h 6858002"/>
                  <a:gd name="connsiteX229" fmla="*/ 4145911 w 4572002"/>
                  <a:gd name="connsiteY229" fmla="*/ 3789776 h 6858002"/>
                  <a:gd name="connsiteX230" fmla="*/ 4139554 w 4572002"/>
                  <a:gd name="connsiteY230" fmla="*/ 3754652 h 6858002"/>
                  <a:gd name="connsiteX231" fmla="*/ 4139172 w 4572002"/>
                  <a:gd name="connsiteY231" fmla="*/ 3734838 h 6858002"/>
                  <a:gd name="connsiteX232" fmla="*/ 4143220 w 4572002"/>
                  <a:gd name="connsiteY232" fmla="*/ 3680164 h 6858002"/>
                  <a:gd name="connsiteX233" fmla="*/ 4143220 w 4572002"/>
                  <a:gd name="connsiteY233" fmla="*/ 3680163 h 6858002"/>
                  <a:gd name="connsiteX234" fmla="*/ 4140382 w 4572002"/>
                  <a:gd name="connsiteY234" fmla="*/ 3668940 h 6858002"/>
                  <a:gd name="connsiteX235" fmla="*/ 4136708 w 4572002"/>
                  <a:gd name="connsiteY235" fmla="*/ 3654416 h 6858002"/>
                  <a:gd name="connsiteX236" fmla="*/ 4136708 w 4572002"/>
                  <a:gd name="connsiteY236" fmla="*/ 3654416 h 6858002"/>
                  <a:gd name="connsiteX237" fmla="*/ 4136708 w 4572002"/>
                  <a:gd name="connsiteY237" fmla="*/ 3654415 h 6858002"/>
                  <a:gd name="connsiteX238" fmla="*/ 4118979 w 4572002"/>
                  <a:gd name="connsiteY238" fmla="*/ 3630632 h 6858002"/>
                  <a:gd name="connsiteX239" fmla="*/ 4105453 w 4572002"/>
                  <a:gd name="connsiteY239" fmla="*/ 3606817 h 6858002"/>
                  <a:gd name="connsiteX240" fmla="*/ 4095707 w 4572002"/>
                  <a:gd name="connsiteY240" fmla="*/ 3587174 h 6858002"/>
                  <a:gd name="connsiteX241" fmla="*/ 4093355 w 4572002"/>
                  <a:gd name="connsiteY241" fmla="*/ 3574408 h 6858002"/>
                  <a:gd name="connsiteX242" fmla="*/ 4098434 w 4572002"/>
                  <a:gd name="connsiteY242" fmla="*/ 3562321 h 6858002"/>
                  <a:gd name="connsiteX243" fmla="*/ 4110977 w 4572002"/>
                  <a:gd name="connsiteY243" fmla="*/ 3544714 h 6858002"/>
                  <a:gd name="connsiteX244" fmla="*/ 4133076 w 4572002"/>
                  <a:gd name="connsiteY244" fmla="*/ 3489468 h 6858002"/>
                  <a:gd name="connsiteX245" fmla="*/ 4180703 w 4572002"/>
                  <a:gd name="connsiteY245" fmla="*/ 3172655 h 6858002"/>
                  <a:gd name="connsiteX246" fmla="*/ 4193158 w 4572002"/>
                  <a:gd name="connsiteY246" fmla="*/ 3077402 h 6858002"/>
                  <a:gd name="connsiteX247" fmla="*/ 4193158 w 4572002"/>
                  <a:gd name="connsiteY247" fmla="*/ 3077401 h 6858002"/>
                  <a:gd name="connsiteX248" fmla="*/ 4181465 w 4572002"/>
                  <a:gd name="connsiteY248" fmla="*/ 2982148 h 6858002"/>
                  <a:gd name="connsiteX249" fmla="*/ 4177881 w 4572002"/>
                  <a:gd name="connsiteY249" fmla="*/ 2947863 h 6858002"/>
                  <a:gd name="connsiteX250" fmla="*/ 4177882 w 4572002"/>
                  <a:gd name="connsiteY250" fmla="*/ 2947858 h 6858002"/>
                  <a:gd name="connsiteX251" fmla="*/ 4185787 w 4572002"/>
                  <a:gd name="connsiteY251" fmla="*/ 2903551 h 6858002"/>
                  <a:gd name="connsiteX252" fmla="*/ 4202421 w 4572002"/>
                  <a:gd name="connsiteY252" fmla="*/ 2848794 h 6858002"/>
                  <a:gd name="connsiteX253" fmla="*/ 4211111 w 4572002"/>
                  <a:gd name="connsiteY253" fmla="*/ 2836173 h 6858002"/>
                  <a:gd name="connsiteX254" fmla="*/ 3726625 w 4572002"/>
                  <a:gd name="connsiteY254" fmla="*/ 1508458 h 6858002"/>
                  <a:gd name="connsiteX255" fmla="*/ 3698531 w 4572002"/>
                  <a:gd name="connsiteY255" fmla="*/ 1596214 h 6858002"/>
                  <a:gd name="connsiteX256" fmla="*/ 3700436 w 4572002"/>
                  <a:gd name="connsiteY256" fmla="*/ 1624981 h 6858002"/>
                  <a:gd name="connsiteX257" fmla="*/ 3757017 w 4572002"/>
                  <a:gd name="connsiteY257" fmla="*/ 1697754 h 6858002"/>
                  <a:gd name="connsiteX258" fmla="*/ 3779686 w 4572002"/>
                  <a:gd name="connsiteY258" fmla="*/ 1733189 h 6858002"/>
                  <a:gd name="connsiteX259" fmla="*/ 3821407 w 4572002"/>
                  <a:gd name="connsiteY259" fmla="*/ 1833776 h 6858002"/>
                  <a:gd name="connsiteX260" fmla="*/ 3829028 w 4572002"/>
                  <a:gd name="connsiteY260" fmla="*/ 1842159 h 6858002"/>
                  <a:gd name="connsiteX261" fmla="*/ 3919519 w 4572002"/>
                  <a:gd name="connsiteY261" fmla="*/ 1916455 h 6858002"/>
                  <a:gd name="connsiteX262" fmla="*/ 3934949 w 4572002"/>
                  <a:gd name="connsiteY262" fmla="*/ 1933220 h 6858002"/>
                  <a:gd name="connsiteX263" fmla="*/ 3958954 w 4572002"/>
                  <a:gd name="connsiteY263" fmla="*/ 1953414 h 6858002"/>
                  <a:gd name="connsiteX264" fmla="*/ 4005437 w 4572002"/>
                  <a:gd name="connsiteY264" fmla="*/ 2016470 h 6858002"/>
                  <a:gd name="connsiteX265" fmla="*/ 4020296 w 4572002"/>
                  <a:gd name="connsiteY265" fmla="*/ 2094579 h 6858002"/>
                  <a:gd name="connsiteX266" fmla="*/ 4042967 w 4572002"/>
                  <a:gd name="connsiteY266" fmla="*/ 2188880 h 6858002"/>
                  <a:gd name="connsiteX267" fmla="*/ 4058207 w 4572002"/>
                  <a:gd name="connsiteY267" fmla="*/ 2228315 h 6858002"/>
                  <a:gd name="connsiteX268" fmla="*/ 4087164 w 4572002"/>
                  <a:gd name="connsiteY268" fmla="*/ 2334045 h 6858002"/>
                  <a:gd name="connsiteX269" fmla="*/ 4111549 w 4572002"/>
                  <a:gd name="connsiteY269" fmla="*/ 2409486 h 6858002"/>
                  <a:gd name="connsiteX270" fmla="*/ 4128650 w 4572002"/>
                  <a:gd name="connsiteY270" fmla="*/ 2435913 h 6858002"/>
                  <a:gd name="connsiteX271" fmla="*/ 4134481 w 4572002"/>
                  <a:gd name="connsiteY271" fmla="*/ 2463018 h 6858002"/>
                  <a:gd name="connsiteX272" fmla="*/ 4125839 w 4572002"/>
                  <a:gd name="connsiteY272" fmla="*/ 2518262 h 6858002"/>
                  <a:gd name="connsiteX273" fmla="*/ 4125838 w 4572002"/>
                  <a:gd name="connsiteY273" fmla="*/ 2518264 h 6858002"/>
                  <a:gd name="connsiteX274" fmla="*/ 4122194 w 4572002"/>
                  <a:gd name="connsiteY274" fmla="*/ 2545006 h 6858002"/>
                  <a:gd name="connsiteX275" fmla="*/ 4122194 w 4572002"/>
                  <a:gd name="connsiteY275" fmla="*/ 2545007 h 6858002"/>
                  <a:gd name="connsiteX276" fmla="*/ 4126408 w 4572002"/>
                  <a:gd name="connsiteY276" fmla="*/ 2571035 h 6858002"/>
                  <a:gd name="connsiteX277" fmla="*/ 4199563 w 4572002"/>
                  <a:gd name="connsiteY277" fmla="*/ 2668002 h 6858002"/>
                  <a:gd name="connsiteX278" fmla="*/ 4247953 w 4572002"/>
                  <a:gd name="connsiteY278" fmla="*/ 2745349 h 6858002"/>
                  <a:gd name="connsiteX279" fmla="*/ 4247954 w 4572002"/>
                  <a:gd name="connsiteY279" fmla="*/ 2745352 h 6858002"/>
                  <a:gd name="connsiteX280" fmla="*/ 4253873 w 4572002"/>
                  <a:gd name="connsiteY280" fmla="*/ 2778006 h 6858002"/>
                  <a:gd name="connsiteX281" fmla="*/ 4253453 w 4572002"/>
                  <a:gd name="connsiteY281" fmla="*/ 2785440 h 6858002"/>
                  <a:gd name="connsiteX282" fmla="*/ 4243374 w 4572002"/>
                  <a:gd name="connsiteY282" fmla="*/ 2811780 h 6858002"/>
                  <a:gd name="connsiteX283" fmla="*/ 4243371 w 4572002"/>
                  <a:gd name="connsiteY283" fmla="*/ 2811787 h 6858002"/>
                  <a:gd name="connsiteX284" fmla="*/ 4243372 w 4572002"/>
                  <a:gd name="connsiteY284" fmla="*/ 2811787 h 6858002"/>
                  <a:gd name="connsiteX285" fmla="*/ 4243374 w 4572002"/>
                  <a:gd name="connsiteY285" fmla="*/ 2811780 h 6858002"/>
                  <a:gd name="connsiteX286" fmla="*/ 4253025 w 4572002"/>
                  <a:gd name="connsiteY286" fmla="*/ 2793023 h 6858002"/>
                  <a:gd name="connsiteX287" fmla="*/ 4253453 w 4572002"/>
                  <a:gd name="connsiteY287" fmla="*/ 2785440 h 6858002"/>
                  <a:gd name="connsiteX288" fmla="*/ 4254654 w 4572002"/>
                  <a:gd name="connsiteY288" fmla="*/ 2782305 h 6858002"/>
                  <a:gd name="connsiteX289" fmla="*/ 4253873 w 4572002"/>
                  <a:gd name="connsiteY289" fmla="*/ 2778006 h 6858002"/>
                  <a:gd name="connsiteX290" fmla="*/ 4254284 w 4572002"/>
                  <a:gd name="connsiteY290" fmla="*/ 2770758 h 6858002"/>
                  <a:gd name="connsiteX291" fmla="*/ 4247954 w 4572002"/>
                  <a:gd name="connsiteY291" fmla="*/ 2745352 h 6858002"/>
                  <a:gd name="connsiteX292" fmla="*/ 4247953 w 4572002"/>
                  <a:gd name="connsiteY292" fmla="*/ 2745348 h 6858002"/>
                  <a:gd name="connsiteX293" fmla="*/ 4199563 w 4572002"/>
                  <a:gd name="connsiteY293" fmla="*/ 2668001 h 6858002"/>
                  <a:gd name="connsiteX294" fmla="*/ 4126408 w 4572002"/>
                  <a:gd name="connsiteY294" fmla="*/ 2571034 h 6858002"/>
                  <a:gd name="connsiteX295" fmla="*/ 4122194 w 4572002"/>
                  <a:gd name="connsiteY295" fmla="*/ 2545007 h 6858002"/>
                  <a:gd name="connsiteX296" fmla="*/ 4125838 w 4572002"/>
                  <a:gd name="connsiteY296" fmla="*/ 2518265 h 6858002"/>
                  <a:gd name="connsiteX297" fmla="*/ 4125839 w 4572002"/>
                  <a:gd name="connsiteY297" fmla="*/ 2518262 h 6858002"/>
                  <a:gd name="connsiteX298" fmla="*/ 4132419 w 4572002"/>
                  <a:gd name="connsiteY298" fmla="*/ 2490551 h 6858002"/>
                  <a:gd name="connsiteX299" fmla="*/ 4134481 w 4572002"/>
                  <a:gd name="connsiteY299" fmla="*/ 2463018 h 6858002"/>
                  <a:gd name="connsiteX300" fmla="*/ 4134481 w 4572002"/>
                  <a:gd name="connsiteY300" fmla="*/ 2463017 h 6858002"/>
                  <a:gd name="connsiteX301" fmla="*/ 4111549 w 4572002"/>
                  <a:gd name="connsiteY301" fmla="*/ 2409485 h 6858002"/>
                  <a:gd name="connsiteX302" fmla="*/ 4087164 w 4572002"/>
                  <a:gd name="connsiteY302" fmla="*/ 2334044 h 6858002"/>
                  <a:gd name="connsiteX303" fmla="*/ 4058207 w 4572002"/>
                  <a:gd name="connsiteY303" fmla="*/ 2228314 h 6858002"/>
                  <a:gd name="connsiteX304" fmla="*/ 4042967 w 4572002"/>
                  <a:gd name="connsiteY304" fmla="*/ 2188879 h 6858002"/>
                  <a:gd name="connsiteX305" fmla="*/ 4020296 w 4572002"/>
                  <a:gd name="connsiteY305" fmla="*/ 2094578 h 6858002"/>
                  <a:gd name="connsiteX306" fmla="*/ 4005437 w 4572002"/>
                  <a:gd name="connsiteY306" fmla="*/ 2016469 h 6858002"/>
                  <a:gd name="connsiteX307" fmla="*/ 3958954 w 4572002"/>
                  <a:gd name="connsiteY307" fmla="*/ 1953413 h 6858002"/>
                  <a:gd name="connsiteX308" fmla="*/ 3934949 w 4572002"/>
                  <a:gd name="connsiteY308" fmla="*/ 1933219 h 6858002"/>
                  <a:gd name="connsiteX309" fmla="*/ 3919519 w 4572002"/>
                  <a:gd name="connsiteY309" fmla="*/ 1916454 h 6858002"/>
                  <a:gd name="connsiteX310" fmla="*/ 3829028 w 4572002"/>
                  <a:gd name="connsiteY310" fmla="*/ 1842158 h 6858002"/>
                  <a:gd name="connsiteX311" fmla="*/ 3821407 w 4572002"/>
                  <a:gd name="connsiteY311" fmla="*/ 1833775 h 6858002"/>
                  <a:gd name="connsiteX312" fmla="*/ 3779686 w 4572002"/>
                  <a:gd name="connsiteY312" fmla="*/ 1733188 h 6858002"/>
                  <a:gd name="connsiteX313" fmla="*/ 3757018 w 4572002"/>
                  <a:gd name="connsiteY313" fmla="*/ 1697753 h 6858002"/>
                  <a:gd name="connsiteX314" fmla="*/ 3700436 w 4572002"/>
                  <a:gd name="connsiteY314" fmla="*/ 1624980 h 6858002"/>
                  <a:gd name="connsiteX315" fmla="*/ 3698532 w 4572002"/>
                  <a:gd name="connsiteY315" fmla="*/ 1596213 h 6858002"/>
                  <a:gd name="connsiteX316" fmla="*/ 3745230 w 4572002"/>
                  <a:gd name="connsiteY316" fmla="*/ 1459073 h 6858002"/>
                  <a:gd name="connsiteX317" fmla="*/ 3745229 w 4572002"/>
                  <a:gd name="connsiteY317" fmla="*/ 1459074 h 6858002"/>
                  <a:gd name="connsiteX318" fmla="*/ 3736012 w 4572002"/>
                  <a:gd name="connsiteY318" fmla="*/ 1481572 h 6858002"/>
                  <a:gd name="connsiteX319" fmla="*/ 3764423 w 4572002"/>
                  <a:gd name="connsiteY319" fmla="*/ 1268758 h 6858002"/>
                  <a:gd name="connsiteX320" fmla="*/ 3769590 w 4572002"/>
                  <a:gd name="connsiteY320" fmla="*/ 1286070 h 6858002"/>
                  <a:gd name="connsiteX321" fmla="*/ 3791927 w 4572002"/>
                  <a:gd name="connsiteY321" fmla="*/ 1350628 h 6858002"/>
                  <a:gd name="connsiteX322" fmla="*/ 3786333 w 4572002"/>
                  <a:gd name="connsiteY322" fmla="*/ 1413840 h 6858002"/>
                  <a:gd name="connsiteX323" fmla="*/ 3791928 w 4572002"/>
                  <a:gd name="connsiteY323" fmla="*/ 1350627 h 6858002"/>
                  <a:gd name="connsiteX324" fmla="*/ 3769590 w 4572002"/>
                  <a:gd name="connsiteY324" fmla="*/ 1286069 h 6858002"/>
                  <a:gd name="connsiteX325" fmla="*/ 3706152 w 4572002"/>
                  <a:gd name="connsiteY325" fmla="*/ 773035 h 6858002"/>
                  <a:gd name="connsiteX326" fmla="*/ 3706152 w 4572002"/>
                  <a:gd name="connsiteY326" fmla="*/ 773036 h 6858002"/>
                  <a:gd name="connsiteX327" fmla="*/ 3714152 w 4572002"/>
                  <a:gd name="connsiteY327" fmla="*/ 854380 h 6858002"/>
                  <a:gd name="connsiteX328" fmla="*/ 3745205 w 4572002"/>
                  <a:gd name="connsiteY328" fmla="*/ 915344 h 6858002"/>
                  <a:gd name="connsiteX329" fmla="*/ 3755683 w 4572002"/>
                  <a:gd name="connsiteY329" fmla="*/ 927156 h 6858002"/>
                  <a:gd name="connsiteX330" fmla="*/ 3752063 w 4572002"/>
                  <a:gd name="connsiteY330" fmla="*/ 1097088 h 6858002"/>
                  <a:gd name="connsiteX331" fmla="*/ 3747681 w 4572002"/>
                  <a:gd name="connsiteY331" fmla="*/ 1123186 h 6858002"/>
                  <a:gd name="connsiteX332" fmla="*/ 3772400 w 4572002"/>
                  <a:gd name="connsiteY332" fmla="*/ 1184029 h 6858002"/>
                  <a:gd name="connsiteX333" fmla="*/ 3747682 w 4572002"/>
                  <a:gd name="connsiteY333" fmla="*/ 1123185 h 6858002"/>
                  <a:gd name="connsiteX334" fmla="*/ 3752064 w 4572002"/>
                  <a:gd name="connsiteY334" fmla="*/ 1097087 h 6858002"/>
                  <a:gd name="connsiteX335" fmla="*/ 3755684 w 4572002"/>
                  <a:gd name="connsiteY335" fmla="*/ 927155 h 6858002"/>
                  <a:gd name="connsiteX336" fmla="*/ 3745206 w 4572002"/>
                  <a:gd name="connsiteY336" fmla="*/ 915343 h 6858002"/>
                  <a:gd name="connsiteX337" fmla="*/ 3714152 w 4572002"/>
                  <a:gd name="connsiteY337" fmla="*/ 854379 h 6858002"/>
                  <a:gd name="connsiteX338" fmla="*/ 3761553 w 4572002"/>
                  <a:gd name="connsiteY338" fmla="*/ 517851 h 6858002"/>
                  <a:gd name="connsiteX339" fmla="*/ 3752635 w 4572002"/>
                  <a:gd name="connsiteY339" fmla="*/ 556048 h 6858002"/>
                  <a:gd name="connsiteX340" fmla="*/ 3746157 w 4572002"/>
                  <a:gd name="connsiteY340" fmla="*/ 580051 h 6858002"/>
                  <a:gd name="connsiteX341" fmla="*/ 3742776 w 4572002"/>
                  <a:gd name="connsiteY341" fmla="*/ 642538 h 6858002"/>
                  <a:gd name="connsiteX342" fmla="*/ 3730253 w 4572002"/>
                  <a:gd name="connsiteY342" fmla="*/ 694928 h 6858002"/>
                  <a:gd name="connsiteX343" fmla="*/ 3742777 w 4572002"/>
                  <a:gd name="connsiteY343" fmla="*/ 642537 h 6858002"/>
                  <a:gd name="connsiteX344" fmla="*/ 3746158 w 4572002"/>
                  <a:gd name="connsiteY344" fmla="*/ 580050 h 6858002"/>
                  <a:gd name="connsiteX345" fmla="*/ 3752636 w 4572002"/>
                  <a:gd name="connsiteY345" fmla="*/ 556047 h 6858002"/>
                  <a:gd name="connsiteX346" fmla="*/ 3774848 w 4572002"/>
                  <a:gd name="connsiteY346" fmla="*/ 298169 h 6858002"/>
                  <a:gd name="connsiteX347" fmla="*/ 3760065 w 4572002"/>
                  <a:gd name="connsiteY347" fmla="*/ 313534 h 6858002"/>
                  <a:gd name="connsiteX348" fmla="*/ 3759493 w 4572002"/>
                  <a:gd name="connsiteY348" fmla="*/ 338871 h 6858002"/>
                  <a:gd name="connsiteX349" fmla="*/ 3759500 w 4572002"/>
                  <a:gd name="connsiteY349" fmla="*/ 338900 h 6858002"/>
                  <a:gd name="connsiteX350" fmla="*/ 3769400 w 4572002"/>
                  <a:gd name="connsiteY350" fmla="*/ 395640 h 6858002"/>
                  <a:gd name="connsiteX351" fmla="*/ 3765590 w 4572002"/>
                  <a:gd name="connsiteY351" fmla="*/ 367328 h 6858002"/>
                  <a:gd name="connsiteX352" fmla="*/ 3759500 w 4572002"/>
                  <a:gd name="connsiteY352" fmla="*/ 338900 h 6858002"/>
                  <a:gd name="connsiteX353" fmla="*/ 3759494 w 4572002"/>
                  <a:gd name="connsiteY353" fmla="*/ 338870 h 6858002"/>
                  <a:gd name="connsiteX354" fmla="*/ 3760066 w 4572002"/>
                  <a:gd name="connsiteY354" fmla="*/ 313533 h 6858002"/>
                  <a:gd name="connsiteX355" fmla="*/ 3782393 w 4572002"/>
                  <a:gd name="connsiteY355" fmla="*/ 281568 h 6858002"/>
                  <a:gd name="connsiteX356" fmla="*/ 3777498 w 4572002"/>
                  <a:gd name="connsiteY356" fmla="*/ 295415 h 6858002"/>
                  <a:gd name="connsiteX357" fmla="*/ 3777499 w 4572002"/>
                  <a:gd name="connsiteY357" fmla="*/ 295415 h 6858002"/>
                  <a:gd name="connsiteX358" fmla="*/ 3769073 w 4572002"/>
                  <a:gd name="connsiteY358" fmla="*/ 24486 h 6858002"/>
                  <a:gd name="connsiteX359" fmla="*/ 3766810 w 4572002"/>
                  <a:gd name="connsiteY359" fmla="*/ 74129 h 6858002"/>
                  <a:gd name="connsiteX360" fmla="*/ 3772734 w 4572002"/>
                  <a:gd name="connsiteY360" fmla="*/ 125861 h 6858002"/>
                  <a:gd name="connsiteX361" fmla="*/ 3777129 w 4572002"/>
                  <a:gd name="connsiteY361" fmla="*/ 153387 h 6858002"/>
                  <a:gd name="connsiteX362" fmla="*/ 3785402 w 4572002"/>
                  <a:gd name="connsiteY362" fmla="*/ 228944 h 6858002"/>
                  <a:gd name="connsiteX363" fmla="*/ 3780943 w 4572002"/>
                  <a:gd name="connsiteY363" fmla="*/ 177271 h 6858002"/>
                  <a:gd name="connsiteX364" fmla="*/ 3777129 w 4572002"/>
                  <a:gd name="connsiteY364" fmla="*/ 153387 h 6858002"/>
                  <a:gd name="connsiteX365" fmla="*/ 3776930 w 4572002"/>
                  <a:gd name="connsiteY365" fmla="*/ 151569 h 6858002"/>
                  <a:gd name="connsiteX366" fmla="*/ 3766811 w 4572002"/>
                  <a:gd name="connsiteY366" fmla="*/ 74129 h 6858002"/>
                  <a:gd name="connsiteX367" fmla="*/ 3766492 w 4572002"/>
                  <a:gd name="connsiteY367" fmla="*/ 0 h 6858002"/>
                  <a:gd name="connsiteX368" fmla="*/ 4230600 w 4572002"/>
                  <a:gd name="connsiteY368" fmla="*/ 0 h 6858002"/>
                  <a:gd name="connsiteX369" fmla="*/ 4229473 w 4572002"/>
                  <a:gd name="connsiteY369" fmla="*/ 2817 h 6858002"/>
                  <a:gd name="connsiteX370" fmla="*/ 4215375 w 4572002"/>
                  <a:gd name="connsiteY370" fmla="*/ 63587 h 6858002"/>
                  <a:gd name="connsiteX371" fmla="*/ 4201468 w 4572002"/>
                  <a:gd name="connsiteY371" fmla="*/ 176939 h 6858002"/>
                  <a:gd name="connsiteX372" fmla="*/ 4193466 w 4572002"/>
                  <a:gd name="connsiteY372" fmla="*/ 200182 h 6858002"/>
                  <a:gd name="connsiteX373" fmla="*/ 4155554 w 4572002"/>
                  <a:gd name="connsiteY373" fmla="*/ 340774 h 6858002"/>
                  <a:gd name="connsiteX374" fmla="*/ 4156319 w 4572002"/>
                  <a:gd name="connsiteY374" fmla="*/ 453364 h 6858002"/>
                  <a:gd name="connsiteX375" fmla="*/ 4158033 w 4572002"/>
                  <a:gd name="connsiteY375" fmla="*/ 462126 h 6858002"/>
                  <a:gd name="connsiteX376" fmla="*/ 4170605 w 4572002"/>
                  <a:gd name="connsiteY376" fmla="*/ 505182 h 6858002"/>
                  <a:gd name="connsiteX377" fmla="*/ 4167177 w 4572002"/>
                  <a:gd name="connsiteY377" fmla="*/ 571860 h 6858002"/>
                  <a:gd name="connsiteX378" fmla="*/ 4149840 w 4572002"/>
                  <a:gd name="connsiteY378" fmla="*/ 617772 h 6858002"/>
                  <a:gd name="connsiteX379" fmla="*/ 4149078 w 4572002"/>
                  <a:gd name="connsiteY379" fmla="*/ 674923 h 6858002"/>
                  <a:gd name="connsiteX380" fmla="*/ 4159937 w 4572002"/>
                  <a:gd name="connsiteY380" fmla="*/ 740268 h 6858002"/>
                  <a:gd name="connsiteX381" fmla="*/ 4162223 w 4572002"/>
                  <a:gd name="connsiteY381" fmla="*/ 769605 h 6858002"/>
                  <a:gd name="connsiteX382" fmla="*/ 4184703 w 4572002"/>
                  <a:gd name="connsiteY382" fmla="*/ 850189 h 6858002"/>
                  <a:gd name="connsiteX383" fmla="*/ 4179179 w 4572002"/>
                  <a:gd name="connsiteY383" fmla="*/ 898198 h 6858002"/>
                  <a:gd name="connsiteX384" fmla="*/ 4164319 w 4572002"/>
                  <a:gd name="connsiteY384" fmla="*/ 945444 h 6858002"/>
                  <a:gd name="connsiteX385" fmla="*/ 4150030 w 4572002"/>
                  <a:gd name="connsiteY385" fmla="*/ 975733 h 6858002"/>
                  <a:gd name="connsiteX386" fmla="*/ 4139934 w 4572002"/>
                  <a:gd name="connsiteY386" fmla="*/ 1036887 h 6858002"/>
                  <a:gd name="connsiteX387" fmla="*/ 4141458 w 4572002"/>
                  <a:gd name="connsiteY387" fmla="*/ 1048125 h 6858002"/>
                  <a:gd name="connsiteX388" fmla="*/ 4154032 w 4572002"/>
                  <a:gd name="connsiteY388" fmla="*/ 1230633 h 6858002"/>
                  <a:gd name="connsiteX389" fmla="*/ 4174225 w 4572002"/>
                  <a:gd name="connsiteY389" fmla="*/ 1303024 h 6858002"/>
                  <a:gd name="connsiteX390" fmla="*/ 4176701 w 4572002"/>
                  <a:gd name="connsiteY390" fmla="*/ 1318456 h 6858002"/>
                  <a:gd name="connsiteX391" fmla="*/ 4199372 w 4572002"/>
                  <a:gd name="connsiteY391" fmla="*/ 1472575 h 6858002"/>
                  <a:gd name="connsiteX392" fmla="*/ 4200325 w 4572002"/>
                  <a:gd name="connsiteY392" fmla="*/ 1489720 h 6858002"/>
                  <a:gd name="connsiteX393" fmla="*/ 4196324 w 4572002"/>
                  <a:gd name="connsiteY393" fmla="*/ 1537537 h 6858002"/>
                  <a:gd name="connsiteX394" fmla="*/ 4237474 w 4572002"/>
                  <a:gd name="connsiteY394" fmla="*/ 1650317 h 6858002"/>
                  <a:gd name="connsiteX395" fmla="*/ 4251572 w 4572002"/>
                  <a:gd name="connsiteY395" fmla="*/ 1763287 h 6858002"/>
                  <a:gd name="connsiteX396" fmla="*/ 4251380 w 4572002"/>
                  <a:gd name="connsiteY396" fmla="*/ 1825393 h 6858002"/>
                  <a:gd name="connsiteX397" fmla="*/ 4261478 w 4572002"/>
                  <a:gd name="connsiteY397" fmla="*/ 1869780 h 6858002"/>
                  <a:gd name="connsiteX398" fmla="*/ 4292149 w 4572002"/>
                  <a:gd name="connsiteY398" fmla="*/ 1978940 h 6858002"/>
                  <a:gd name="connsiteX399" fmla="*/ 4296911 w 4572002"/>
                  <a:gd name="connsiteY399" fmla="*/ 2030378 h 6858002"/>
                  <a:gd name="connsiteX400" fmla="*/ 4307201 w 4572002"/>
                  <a:gd name="connsiteY400" fmla="*/ 2085054 h 6858002"/>
                  <a:gd name="connsiteX401" fmla="*/ 4353302 w 4572002"/>
                  <a:gd name="connsiteY401" fmla="*/ 2220312 h 6858002"/>
                  <a:gd name="connsiteX402" fmla="*/ 4350636 w 4572002"/>
                  <a:gd name="connsiteY402" fmla="*/ 2330806 h 6858002"/>
                  <a:gd name="connsiteX403" fmla="*/ 4351206 w 4572002"/>
                  <a:gd name="connsiteY403" fmla="*/ 2401292 h 6858002"/>
                  <a:gd name="connsiteX404" fmla="*/ 4366446 w 4572002"/>
                  <a:gd name="connsiteY404" fmla="*/ 2485307 h 6858002"/>
                  <a:gd name="connsiteX405" fmla="*/ 4388736 w 4572002"/>
                  <a:gd name="connsiteY405" fmla="*/ 2554079 h 6858002"/>
                  <a:gd name="connsiteX406" fmla="*/ 4406453 w 4572002"/>
                  <a:gd name="connsiteY406" fmla="*/ 2649143 h 6858002"/>
                  <a:gd name="connsiteX407" fmla="*/ 4440554 w 4572002"/>
                  <a:gd name="connsiteY407" fmla="*/ 2743826 h 6858002"/>
                  <a:gd name="connsiteX408" fmla="*/ 4466653 w 4572002"/>
                  <a:gd name="connsiteY408" fmla="*/ 2809930 h 6858002"/>
                  <a:gd name="connsiteX409" fmla="*/ 4489705 w 4572002"/>
                  <a:gd name="connsiteY409" fmla="*/ 2901943 h 6858002"/>
                  <a:gd name="connsiteX410" fmla="*/ 4505897 w 4572002"/>
                  <a:gd name="connsiteY410" fmla="*/ 3042728 h 6858002"/>
                  <a:gd name="connsiteX411" fmla="*/ 4507613 w 4572002"/>
                  <a:gd name="connsiteY411" fmla="*/ 3107500 h 6858002"/>
                  <a:gd name="connsiteX412" fmla="*/ 4545521 w 4572002"/>
                  <a:gd name="connsiteY412" fmla="*/ 3209993 h 6858002"/>
                  <a:gd name="connsiteX413" fmla="*/ 4563811 w 4572002"/>
                  <a:gd name="connsiteY413" fmla="*/ 3253809 h 6858002"/>
                  <a:gd name="connsiteX414" fmla="*/ 4548570 w 4572002"/>
                  <a:gd name="connsiteY414" fmla="*/ 3293244 h 6858002"/>
                  <a:gd name="connsiteX415" fmla="*/ 4531043 w 4572002"/>
                  <a:gd name="connsiteY415" fmla="*/ 3318771 h 6858002"/>
                  <a:gd name="connsiteX416" fmla="*/ 4545904 w 4572002"/>
                  <a:gd name="connsiteY416" fmla="*/ 3399546 h 6858002"/>
                  <a:gd name="connsiteX417" fmla="*/ 4561524 w 4572002"/>
                  <a:gd name="connsiteY417" fmla="*/ 3485275 h 6858002"/>
                  <a:gd name="connsiteX418" fmla="*/ 4572002 w 4572002"/>
                  <a:gd name="connsiteY418" fmla="*/ 3546617 h 6858002"/>
                  <a:gd name="connsiteX419" fmla="*/ 4563620 w 4572002"/>
                  <a:gd name="connsiteY419" fmla="*/ 3623201 h 6858002"/>
                  <a:gd name="connsiteX420" fmla="*/ 4560192 w 4572002"/>
                  <a:gd name="connsiteY420" fmla="*/ 3683591 h 6858002"/>
                  <a:gd name="connsiteX421" fmla="*/ 4550476 w 4572002"/>
                  <a:gd name="connsiteY421" fmla="*/ 3732361 h 6858002"/>
                  <a:gd name="connsiteX422" fmla="*/ 4544759 w 4572002"/>
                  <a:gd name="connsiteY422" fmla="*/ 3749506 h 6858002"/>
                  <a:gd name="connsiteX423" fmla="*/ 4500182 w 4572002"/>
                  <a:gd name="connsiteY423" fmla="*/ 3885338 h 6858002"/>
                  <a:gd name="connsiteX424" fmla="*/ 4464557 w 4572002"/>
                  <a:gd name="connsiteY424" fmla="*/ 4030503 h 6858002"/>
                  <a:gd name="connsiteX425" fmla="*/ 4487039 w 4572002"/>
                  <a:gd name="connsiteY425" fmla="*/ 4124614 h 6858002"/>
                  <a:gd name="connsiteX426" fmla="*/ 4486656 w 4572002"/>
                  <a:gd name="connsiteY426" fmla="*/ 4159667 h 6858002"/>
                  <a:gd name="connsiteX427" fmla="*/ 4491801 w 4572002"/>
                  <a:gd name="connsiteY427" fmla="*/ 4320837 h 6858002"/>
                  <a:gd name="connsiteX428" fmla="*/ 4497325 w 4572002"/>
                  <a:gd name="connsiteY428" fmla="*/ 4349222 h 6858002"/>
                  <a:gd name="connsiteX429" fmla="*/ 4474653 w 4572002"/>
                  <a:gd name="connsiteY429" fmla="*/ 4502579 h 6858002"/>
                  <a:gd name="connsiteX430" fmla="*/ 4470844 w 4572002"/>
                  <a:gd name="connsiteY430" fmla="*/ 4558207 h 6858002"/>
                  <a:gd name="connsiteX431" fmla="*/ 4464557 w 4572002"/>
                  <a:gd name="connsiteY431" fmla="*/ 4609452 h 6858002"/>
                  <a:gd name="connsiteX432" fmla="*/ 4463033 w 4572002"/>
                  <a:gd name="connsiteY432" fmla="*/ 4681083 h 6858002"/>
                  <a:gd name="connsiteX433" fmla="*/ 4465891 w 4572002"/>
                  <a:gd name="connsiteY433" fmla="*/ 4755381 h 6858002"/>
                  <a:gd name="connsiteX434" fmla="*/ 4465319 w 4572002"/>
                  <a:gd name="connsiteY434" fmla="*/ 4838250 h 6858002"/>
                  <a:gd name="connsiteX435" fmla="*/ 4460367 w 4572002"/>
                  <a:gd name="connsiteY435" fmla="*/ 4871019 h 6858002"/>
                  <a:gd name="connsiteX436" fmla="*/ 4463795 w 4572002"/>
                  <a:gd name="connsiteY436" fmla="*/ 4959602 h 6858002"/>
                  <a:gd name="connsiteX437" fmla="*/ 4458082 w 4572002"/>
                  <a:gd name="connsiteY437" fmla="*/ 5006086 h 6858002"/>
                  <a:gd name="connsiteX438" fmla="*/ 4456937 w 4572002"/>
                  <a:gd name="connsiteY438" fmla="*/ 5082670 h 6858002"/>
                  <a:gd name="connsiteX439" fmla="*/ 4455603 w 4572002"/>
                  <a:gd name="connsiteY439" fmla="*/ 5107627 h 6858002"/>
                  <a:gd name="connsiteX440" fmla="*/ 4454840 w 4572002"/>
                  <a:gd name="connsiteY440" fmla="*/ 5129916 h 6858002"/>
                  <a:gd name="connsiteX441" fmla="*/ 4470464 w 4572002"/>
                  <a:gd name="connsiteY441" fmla="*/ 5206308 h 6858002"/>
                  <a:gd name="connsiteX442" fmla="*/ 4471415 w 4572002"/>
                  <a:gd name="connsiteY442" fmla="*/ 5274129 h 6858002"/>
                  <a:gd name="connsiteX443" fmla="*/ 4483990 w 4572002"/>
                  <a:gd name="connsiteY443" fmla="*/ 5393005 h 6858002"/>
                  <a:gd name="connsiteX444" fmla="*/ 4479607 w 4572002"/>
                  <a:gd name="connsiteY444" fmla="*/ 5419295 h 6858002"/>
                  <a:gd name="connsiteX445" fmla="*/ 4477894 w 4572002"/>
                  <a:gd name="connsiteY445" fmla="*/ 5501594 h 6858002"/>
                  <a:gd name="connsiteX446" fmla="*/ 4476560 w 4572002"/>
                  <a:gd name="connsiteY446" fmla="*/ 5548460 h 6858002"/>
                  <a:gd name="connsiteX447" fmla="*/ 4485703 w 4572002"/>
                  <a:gd name="connsiteY447" fmla="*/ 5606372 h 6858002"/>
                  <a:gd name="connsiteX448" fmla="*/ 4505134 w 4572002"/>
                  <a:gd name="connsiteY448" fmla="*/ 5706959 h 6858002"/>
                  <a:gd name="connsiteX449" fmla="*/ 4508183 w 4572002"/>
                  <a:gd name="connsiteY449" fmla="*/ 5733440 h 6858002"/>
                  <a:gd name="connsiteX450" fmla="*/ 4517519 w 4572002"/>
                  <a:gd name="connsiteY450" fmla="*/ 5781830 h 6858002"/>
                  <a:gd name="connsiteX451" fmla="*/ 4519234 w 4572002"/>
                  <a:gd name="connsiteY451" fmla="*/ 5790592 h 6858002"/>
                  <a:gd name="connsiteX452" fmla="*/ 4542855 w 4572002"/>
                  <a:gd name="connsiteY452" fmla="*/ 5864318 h 6858002"/>
                  <a:gd name="connsiteX453" fmla="*/ 4544759 w 4572002"/>
                  <a:gd name="connsiteY453" fmla="*/ 5902610 h 6858002"/>
                  <a:gd name="connsiteX454" fmla="*/ 4544951 w 4572002"/>
                  <a:gd name="connsiteY454" fmla="*/ 6012723 h 6858002"/>
                  <a:gd name="connsiteX455" fmla="*/ 4541332 w 4572002"/>
                  <a:gd name="connsiteY455" fmla="*/ 6059397 h 6858002"/>
                  <a:gd name="connsiteX456" fmla="*/ 4527426 w 4572002"/>
                  <a:gd name="connsiteY456" fmla="*/ 6171605 h 6858002"/>
                  <a:gd name="connsiteX457" fmla="*/ 4520568 w 4572002"/>
                  <a:gd name="connsiteY457" fmla="*/ 6242093 h 6858002"/>
                  <a:gd name="connsiteX458" fmla="*/ 4509706 w 4572002"/>
                  <a:gd name="connsiteY458" fmla="*/ 6323058 h 6858002"/>
                  <a:gd name="connsiteX459" fmla="*/ 4502848 w 4572002"/>
                  <a:gd name="connsiteY459" fmla="*/ 6415833 h 6858002"/>
                  <a:gd name="connsiteX460" fmla="*/ 4482084 w 4572002"/>
                  <a:gd name="connsiteY460" fmla="*/ 6584812 h 6858002"/>
                  <a:gd name="connsiteX461" fmla="*/ 4460557 w 4572002"/>
                  <a:gd name="connsiteY461" fmla="*/ 6748458 h 6858002"/>
                  <a:gd name="connsiteX462" fmla="*/ 4441507 w 4572002"/>
                  <a:gd name="connsiteY462" fmla="*/ 6815516 h 6858002"/>
                  <a:gd name="connsiteX463" fmla="*/ 4431806 w 4572002"/>
                  <a:gd name="connsiteY463" fmla="*/ 6858001 h 6858002"/>
                  <a:gd name="connsiteX464" fmla="*/ 4259554 w 4572002"/>
                  <a:gd name="connsiteY464" fmla="*/ 6858001 h 6858002"/>
                  <a:gd name="connsiteX465" fmla="*/ 4259554 w 4572002"/>
                  <a:gd name="connsiteY465" fmla="*/ 6858002 h 6858002"/>
                  <a:gd name="connsiteX466" fmla="*/ 0 w 4572002"/>
                  <a:gd name="connsiteY466" fmla="*/ 6858002 h 6858002"/>
                  <a:gd name="connsiteX467" fmla="*/ 0 w 4572002"/>
                  <a:gd name="connsiteY467" fmla="*/ 2 h 6858002"/>
                  <a:gd name="connsiteX468" fmla="*/ 3766492 w 4572002"/>
                  <a:gd name="connsiteY468" fmla="*/ 1 h 6858002"/>
                  <a:gd name="connsiteX469" fmla="*/ 3769210 w 4572002"/>
                  <a:gd name="connsiteY469"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4572002" h="6858002">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45230" y="1459073"/>
                    </a:moveTo>
                    <a:lnTo>
                      <a:pt x="3745229" y="1459074"/>
                    </a:lnTo>
                    <a:lnTo>
                      <a:pt x="3736012" y="1481572"/>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close/>
                  </a:path>
                </a:pathLst>
              </a:custGeom>
              <a:solidFill>
                <a:schemeClr val="bg1">
                  <a:alpha val="86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26" name="Group 25">
              <a:extLst>
                <a:ext uri="{FF2B5EF4-FFF2-40B4-BE49-F238E27FC236}">
                  <a16:creationId xmlns:a16="http://schemas.microsoft.com/office/drawing/2014/main" id="{E590C078-9A32-CAB0-5F99-EAAF514FA4E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2"/>
              <a:chOff x="3697284" y="-1"/>
              <a:chExt cx="884241" cy="6858002"/>
            </a:xfrm>
          </p:grpSpPr>
          <p:grpSp>
            <p:nvGrpSpPr>
              <p:cNvPr id="16" name="Group 15">
                <a:extLst>
                  <a:ext uri="{FF2B5EF4-FFF2-40B4-BE49-F238E27FC236}">
                    <a16:creationId xmlns:a16="http://schemas.microsoft.com/office/drawing/2014/main" id="{134C34F5-85F0-FB2C-8D1C-4F082B89574F}"/>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solidFill>
                <a:srgbClr val="FFFFFF"/>
              </a:solidFill>
              <a:effectLst/>
            </p:grpSpPr>
            <p:sp>
              <p:nvSpPr>
                <p:cNvPr id="20" name="Freeform: Shape 19">
                  <a:extLst>
                    <a:ext uri="{FF2B5EF4-FFF2-40B4-BE49-F238E27FC236}">
                      <a16:creationId xmlns:a16="http://schemas.microsoft.com/office/drawing/2014/main" id="{FD944195-5439-BD0D-AFE8-B58738DAB3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0335BE02-4E35-912D-E845-EF20B296B8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7" name="Group 16">
                <a:extLst>
                  <a:ext uri="{FF2B5EF4-FFF2-40B4-BE49-F238E27FC236}">
                    <a16:creationId xmlns:a16="http://schemas.microsoft.com/office/drawing/2014/main" id="{E99A471A-C05F-A929-2201-F6F743C8CFAD}"/>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0"/>
                <a:ext cx="884241" cy="6858001"/>
                <a:chOff x="3697284" y="-1"/>
                <a:chExt cx="884241" cy="6858001"/>
              </a:xfrm>
              <a:blipFill>
                <a:blip r:embed="rId3">
                  <a:alphaModFix amt="57000"/>
                </a:blip>
                <a:tile tx="0" ty="0" sx="100000" sy="100000" flip="none" algn="tl"/>
              </a:blipFill>
              <a:effectLst/>
            </p:grpSpPr>
            <p:sp>
              <p:nvSpPr>
                <p:cNvPr id="18" name="Freeform: Shape 17">
                  <a:extLst>
                    <a:ext uri="{FF2B5EF4-FFF2-40B4-BE49-F238E27FC236}">
                      <a16:creationId xmlns:a16="http://schemas.microsoft.com/office/drawing/2014/main" id="{124118C6-31A2-D368-1DF1-AA62D89657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ED3DB431-D623-0F67-D415-AAF736D026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grpSp>
      <p:sp>
        <p:nvSpPr>
          <p:cNvPr id="5" name="Title 4">
            <a:extLst>
              <a:ext uri="{FF2B5EF4-FFF2-40B4-BE49-F238E27FC236}">
                <a16:creationId xmlns:a16="http://schemas.microsoft.com/office/drawing/2014/main" id="{830D2094-4838-4154-0D68-CB4E1C7A1732}"/>
              </a:ext>
            </a:extLst>
          </p:cNvPr>
          <p:cNvSpPr>
            <a:spLocks noGrp="1"/>
          </p:cNvSpPr>
          <p:nvPr>
            <p:ph type="title"/>
          </p:nvPr>
        </p:nvSpPr>
        <p:spPr>
          <a:xfrm>
            <a:off x="327504" y="2038085"/>
            <a:ext cx="3379304" cy="3213277"/>
          </a:xfrm>
        </p:spPr>
        <p:txBody>
          <a:bodyPr anchor="t">
            <a:normAutofit/>
          </a:bodyPr>
          <a:lstStyle/>
          <a:p>
            <a:r>
              <a:rPr lang="en-US" sz="3100" b="1" dirty="0">
                <a:latin typeface="Segoe UI" panose="020B0502040204020203" pitchFamily="34" charset="0"/>
                <a:cs typeface="Segoe UI" panose="020B0502040204020203" pitchFamily="34" charset="0"/>
              </a:rPr>
              <a:t>What’s the Plan?</a:t>
            </a:r>
          </a:p>
        </p:txBody>
      </p:sp>
      <p:sp>
        <p:nvSpPr>
          <p:cNvPr id="6" name="Content Placeholder 5">
            <a:extLst>
              <a:ext uri="{FF2B5EF4-FFF2-40B4-BE49-F238E27FC236}">
                <a16:creationId xmlns:a16="http://schemas.microsoft.com/office/drawing/2014/main" id="{A760CACE-4601-646C-8C2E-A2D92C063BBC}"/>
              </a:ext>
            </a:extLst>
          </p:cNvPr>
          <p:cNvSpPr>
            <a:spLocks noGrp="1"/>
          </p:cNvSpPr>
          <p:nvPr>
            <p:ph idx="1"/>
          </p:nvPr>
        </p:nvSpPr>
        <p:spPr>
          <a:xfrm>
            <a:off x="4831075" y="486751"/>
            <a:ext cx="7360926" cy="3154710"/>
          </a:xfrm>
        </p:spPr>
        <p:txBody>
          <a:bodyPr>
            <a:normAutofit fontScale="77500" lnSpcReduction="20000"/>
          </a:bodyPr>
          <a:lstStyle/>
          <a:p>
            <a:pPr marL="0" indent="0">
              <a:buNone/>
            </a:pPr>
            <a:endParaRPr lang="en-US" sz="3600" dirty="0">
              <a:solidFill>
                <a:schemeClr val="tx1">
                  <a:alpha val="80000"/>
                </a:schemeClr>
              </a:solidFill>
              <a:latin typeface="Aptos" panose="020B0004020202020204" pitchFamily="34" charset="0"/>
            </a:endParaRPr>
          </a:p>
          <a:p>
            <a:pPr marL="0" indent="0">
              <a:buNone/>
            </a:pPr>
            <a:r>
              <a:rPr lang="en-US" sz="4000" dirty="0">
                <a:latin typeface="Aptos" panose="020B0004020202020204" pitchFamily="34" charset="0"/>
              </a:rPr>
              <a:t>The Plan:</a:t>
            </a:r>
          </a:p>
          <a:p>
            <a:endParaRPr lang="en-US" sz="3300" dirty="0">
              <a:latin typeface="Aptos" panose="020B0004020202020204" pitchFamily="34" charset="0"/>
            </a:endParaRPr>
          </a:p>
          <a:p>
            <a:pPr marL="0" indent="0">
              <a:lnSpc>
                <a:spcPct val="120000"/>
              </a:lnSpc>
              <a:buNone/>
            </a:pPr>
            <a:r>
              <a:rPr lang="en-US" sz="3300" dirty="0">
                <a:latin typeface="Aptos" panose="020B0004020202020204" pitchFamily="34" charset="0"/>
              </a:rPr>
              <a:t>The Federal Government will stop subsidizing insurance premiums for those with Obamacare </a:t>
            </a:r>
          </a:p>
          <a:p>
            <a:pPr marL="0" lvl="0" indent="0">
              <a:spcBef>
                <a:spcPts val="0"/>
              </a:spcBef>
              <a:buNone/>
              <a:defRPr/>
            </a:pPr>
            <a:endParaRPr lang="en-US" sz="1700" kern="0" dirty="0">
              <a:solidFill>
                <a:schemeClr val="tx1">
                  <a:alpha val="80000"/>
                </a:schemeClr>
              </a:solidFill>
            </a:endParaRPr>
          </a:p>
          <a:p>
            <a:pPr marL="0" lvl="0" indent="0">
              <a:spcBef>
                <a:spcPts val="0"/>
              </a:spcBef>
              <a:buNone/>
              <a:defRPr/>
            </a:pPr>
            <a:endParaRPr lang="en-US" sz="1700" kern="0" dirty="0">
              <a:solidFill>
                <a:schemeClr val="tx1">
                  <a:alpha val="80000"/>
                </a:schemeClr>
              </a:solidFill>
            </a:endParaRPr>
          </a:p>
          <a:p>
            <a:pPr marL="0" indent="0">
              <a:buNone/>
            </a:pPr>
            <a:endParaRPr lang="en-US" sz="1700" dirty="0">
              <a:solidFill>
                <a:schemeClr val="tx1">
                  <a:alpha val="80000"/>
                </a:schemeClr>
              </a:solidFill>
            </a:endParaRPr>
          </a:p>
          <a:p>
            <a:pPr marL="0" indent="0">
              <a:buNone/>
            </a:pPr>
            <a:r>
              <a:rPr lang="en-US" sz="1700" dirty="0">
                <a:solidFill>
                  <a:schemeClr val="tx1">
                    <a:alpha val="80000"/>
                  </a:schemeClr>
                </a:solidFill>
              </a:rPr>
              <a:t>		</a:t>
            </a:r>
          </a:p>
        </p:txBody>
      </p:sp>
      <p:pic>
        <p:nvPicPr>
          <p:cNvPr id="6146" name="Picture 2" descr="The Three Stooges | Disney Wiki | Fandom">
            <a:extLst>
              <a:ext uri="{FF2B5EF4-FFF2-40B4-BE49-F238E27FC236}">
                <a16:creationId xmlns:a16="http://schemas.microsoft.com/office/drawing/2014/main" id="{3D63B615-32FB-7595-6374-1DCFDF09212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578" y="2739848"/>
            <a:ext cx="2524125" cy="18097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4691C7E-DBC5-8A3A-AFF8-84A03745D004}"/>
              </a:ext>
            </a:extLst>
          </p:cNvPr>
          <p:cNvSpPr txBox="1"/>
          <p:nvPr/>
        </p:nvSpPr>
        <p:spPr>
          <a:xfrm>
            <a:off x="4821550" y="3087737"/>
            <a:ext cx="7012142" cy="3770263"/>
          </a:xfrm>
          <a:prstGeom prst="rect">
            <a:avLst/>
          </a:prstGeom>
          <a:noFill/>
        </p:spPr>
        <p:txBody>
          <a:bodyPr wrap="square">
            <a:spAutoFit/>
          </a:bodyPr>
          <a:lstStyle/>
          <a:p>
            <a:r>
              <a:rPr lang="en-US" sz="3100" dirty="0">
                <a:latin typeface="Aptos" panose="020B0004020202020204" pitchFamily="34" charset="0"/>
              </a:rPr>
              <a:t>The Result: </a:t>
            </a:r>
          </a:p>
          <a:p>
            <a:pPr marL="0" indent="0">
              <a:buNone/>
            </a:pPr>
            <a:endParaRPr lang="en-US" sz="2800" dirty="0">
              <a:latin typeface="Aptos" panose="020B0004020202020204" pitchFamily="34" charset="0"/>
            </a:endParaRPr>
          </a:p>
          <a:p>
            <a:pPr marL="0" indent="0">
              <a:buNone/>
            </a:pPr>
            <a:r>
              <a:rPr lang="en-US" sz="2800" dirty="0">
                <a:latin typeface="Aptos" panose="020B0004020202020204" pitchFamily="34" charset="0"/>
              </a:rPr>
              <a:t>*Insurers participating in ACCA Marketplaces filed median rate changes for 2026, and the median proposed increase is 18%</a:t>
            </a:r>
          </a:p>
          <a:p>
            <a:pPr marL="0" indent="0">
              <a:buNone/>
            </a:pPr>
            <a:endParaRPr lang="en-US" sz="2800" dirty="0">
              <a:latin typeface="Aptos" panose="020B0004020202020204" pitchFamily="34" charset="0"/>
            </a:endParaRPr>
          </a:p>
          <a:p>
            <a:pPr marL="0" indent="0">
              <a:buNone/>
            </a:pPr>
            <a:endParaRPr lang="en-US" sz="2800" dirty="0">
              <a:latin typeface="Aptos" panose="020B0004020202020204" pitchFamily="34" charset="0"/>
            </a:endParaRPr>
          </a:p>
          <a:p>
            <a:pPr marL="0" indent="0">
              <a:buNone/>
            </a:pPr>
            <a:r>
              <a:rPr lang="en-US" sz="1200" dirty="0">
                <a:latin typeface="Aptos" panose="020B0004020202020204" pitchFamily="34" charset="0"/>
              </a:rPr>
              <a:t>*Kaiser Family Foundation</a:t>
            </a:r>
          </a:p>
        </p:txBody>
      </p:sp>
    </p:spTree>
    <p:extLst>
      <p:ext uri="{BB962C8B-B14F-4D97-AF65-F5344CB8AC3E}">
        <p14:creationId xmlns:p14="http://schemas.microsoft.com/office/powerpoint/2010/main" val="302423996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0E9F308-8844-7CF2-3DDA-E57C2AB2852C}"/>
            </a:ext>
          </a:extLst>
        </p:cNvPr>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03C202E1-CA31-728C-26C7-CBEB525AD4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a:extLst>
              <a:ext uri="{FF2B5EF4-FFF2-40B4-BE49-F238E27FC236}">
                <a16:creationId xmlns:a16="http://schemas.microsoft.com/office/drawing/2014/main" id="{853DFECE-C214-946E-91DD-846D1782C8E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
            <a:ext cx="4581527" cy="6858002"/>
            <a:chOff x="-2" y="-1"/>
            <a:chExt cx="4581527" cy="6858002"/>
          </a:xfrm>
          <a:effectLst>
            <a:outerShdw blurRad="381000" dist="50800" algn="ctr" rotWithShape="0">
              <a:srgbClr val="000000">
                <a:alpha val="10000"/>
              </a:srgbClr>
            </a:outerShdw>
          </a:effectLst>
        </p:grpSpPr>
        <p:grpSp>
          <p:nvGrpSpPr>
            <p:cNvPr id="14" name="Group 13">
              <a:extLst>
                <a:ext uri="{FF2B5EF4-FFF2-40B4-BE49-F238E27FC236}">
                  <a16:creationId xmlns:a16="http://schemas.microsoft.com/office/drawing/2014/main" id="{84F9707B-8A50-452E-D3CE-04C10D03E3DF}"/>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2" y="-1"/>
              <a:ext cx="4572002" cy="6858002"/>
              <a:chOff x="-2" y="-1"/>
              <a:chExt cx="4572002" cy="6858002"/>
            </a:xfrm>
            <a:effectLst/>
          </p:grpSpPr>
          <p:sp>
            <p:nvSpPr>
              <p:cNvPr id="22" name="Freeform: Shape 21">
                <a:extLst>
                  <a:ext uri="{FF2B5EF4-FFF2-40B4-BE49-F238E27FC236}">
                    <a16:creationId xmlns:a16="http://schemas.microsoft.com/office/drawing/2014/main" id="{0ADC5D9F-C5CF-3B0A-969C-633B0CA9EF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1"/>
                <a:ext cx="4572002" cy="6858002"/>
              </a:xfrm>
              <a:custGeom>
                <a:avLst/>
                <a:gdLst>
                  <a:gd name="connsiteX0" fmla="*/ 4214994 w 4572002"/>
                  <a:gd name="connsiteY0" fmla="*/ 6564620 h 6858002"/>
                  <a:gd name="connsiteX1" fmla="*/ 4214994 w 4572002"/>
                  <a:gd name="connsiteY1" fmla="*/ 6564621 h 6858002"/>
                  <a:gd name="connsiteX2" fmla="*/ 4237474 w 4572002"/>
                  <a:gd name="connsiteY2" fmla="*/ 6588626 h 6858002"/>
                  <a:gd name="connsiteX3" fmla="*/ 4254096 w 4572002"/>
                  <a:gd name="connsiteY3" fmla="*/ 6625225 h 6858002"/>
                  <a:gd name="connsiteX4" fmla="*/ 4247001 w 4572002"/>
                  <a:gd name="connsiteY4" fmla="*/ 6662540 h 6858002"/>
                  <a:gd name="connsiteX5" fmla="*/ 4247000 w 4572002"/>
                  <a:gd name="connsiteY5" fmla="*/ 6662541 h 6858002"/>
                  <a:gd name="connsiteX6" fmla="*/ 4246999 w 4572002"/>
                  <a:gd name="connsiteY6" fmla="*/ 6662544 h 6858002"/>
                  <a:gd name="connsiteX7" fmla="*/ 4235550 w 4572002"/>
                  <a:gd name="connsiteY7" fmla="*/ 6683027 h 6858002"/>
                  <a:gd name="connsiteX8" fmla="*/ 4232403 w 4572002"/>
                  <a:gd name="connsiteY8" fmla="*/ 6702976 h 6858002"/>
                  <a:gd name="connsiteX9" fmla="*/ 4232403 w 4572002"/>
                  <a:gd name="connsiteY9" fmla="*/ 6702977 h 6858002"/>
                  <a:gd name="connsiteX10" fmla="*/ 4246238 w 4572002"/>
                  <a:gd name="connsiteY10" fmla="*/ 6742553 h 6858002"/>
                  <a:gd name="connsiteX11" fmla="*/ 4246239 w 4572002"/>
                  <a:gd name="connsiteY11" fmla="*/ 6742555 h 6858002"/>
                  <a:gd name="connsiteX12" fmla="*/ 4265716 w 4572002"/>
                  <a:gd name="connsiteY12" fmla="*/ 6812062 h 6858002"/>
                  <a:gd name="connsiteX13" fmla="*/ 4265717 w 4572002"/>
                  <a:gd name="connsiteY13" fmla="*/ 6812064 h 6858002"/>
                  <a:gd name="connsiteX14" fmla="*/ 4265717 w 4572002"/>
                  <a:gd name="connsiteY14" fmla="*/ 6812063 h 6858002"/>
                  <a:gd name="connsiteX15" fmla="*/ 4265716 w 4572002"/>
                  <a:gd name="connsiteY15" fmla="*/ 6812062 h 6858002"/>
                  <a:gd name="connsiteX16" fmla="*/ 4260942 w 4572002"/>
                  <a:gd name="connsiteY16" fmla="*/ 6776800 h 6858002"/>
                  <a:gd name="connsiteX17" fmla="*/ 4246239 w 4572002"/>
                  <a:gd name="connsiteY17" fmla="*/ 6742555 h 6858002"/>
                  <a:gd name="connsiteX18" fmla="*/ 4246238 w 4572002"/>
                  <a:gd name="connsiteY18" fmla="*/ 6742552 h 6858002"/>
                  <a:gd name="connsiteX19" fmla="*/ 4232403 w 4572002"/>
                  <a:gd name="connsiteY19" fmla="*/ 6702976 h 6858002"/>
                  <a:gd name="connsiteX20" fmla="*/ 4246999 w 4572002"/>
                  <a:gd name="connsiteY20" fmla="*/ 6662544 h 6858002"/>
                  <a:gd name="connsiteX21" fmla="*/ 4247000 w 4572002"/>
                  <a:gd name="connsiteY21" fmla="*/ 6662542 h 6858002"/>
                  <a:gd name="connsiteX22" fmla="*/ 4247001 w 4572002"/>
                  <a:gd name="connsiteY22" fmla="*/ 6662540 h 6858002"/>
                  <a:gd name="connsiteX23" fmla="*/ 4254084 w 4572002"/>
                  <a:gd name="connsiteY23" fmla="*/ 6645552 h 6858002"/>
                  <a:gd name="connsiteX24" fmla="*/ 4254096 w 4572002"/>
                  <a:gd name="connsiteY24" fmla="*/ 6625225 h 6858002"/>
                  <a:gd name="connsiteX25" fmla="*/ 4254096 w 4572002"/>
                  <a:gd name="connsiteY25" fmla="*/ 6625224 h 6858002"/>
                  <a:gd name="connsiteX26" fmla="*/ 4237474 w 4572002"/>
                  <a:gd name="connsiteY26" fmla="*/ 6588625 h 6858002"/>
                  <a:gd name="connsiteX27" fmla="*/ 4295315 w 4572002"/>
                  <a:gd name="connsiteY27" fmla="*/ 6438981 h 6858002"/>
                  <a:gd name="connsiteX28" fmla="*/ 4275385 w 4572002"/>
                  <a:gd name="connsiteY28" fmla="*/ 6463840 h 6858002"/>
                  <a:gd name="connsiteX29" fmla="*/ 4275382 w 4572002"/>
                  <a:gd name="connsiteY29" fmla="*/ 6463849 h 6858002"/>
                  <a:gd name="connsiteX30" fmla="*/ 4261587 w 4572002"/>
                  <a:gd name="connsiteY30" fmla="*/ 6513012 h 6858002"/>
                  <a:gd name="connsiteX31" fmla="*/ 4242781 w 4572002"/>
                  <a:gd name="connsiteY31" fmla="*/ 6546194 h 6858002"/>
                  <a:gd name="connsiteX32" fmla="*/ 4242781 w 4572002"/>
                  <a:gd name="connsiteY32" fmla="*/ 6546195 h 6858002"/>
                  <a:gd name="connsiteX33" fmla="*/ 4259120 w 4572002"/>
                  <a:gd name="connsiteY33" fmla="*/ 6521804 h 6858002"/>
                  <a:gd name="connsiteX34" fmla="*/ 4261587 w 4572002"/>
                  <a:gd name="connsiteY34" fmla="*/ 6513012 h 6858002"/>
                  <a:gd name="connsiteX35" fmla="*/ 4264398 w 4572002"/>
                  <a:gd name="connsiteY35" fmla="*/ 6508052 h 6858002"/>
                  <a:gd name="connsiteX36" fmla="*/ 4275382 w 4572002"/>
                  <a:gd name="connsiteY36" fmla="*/ 6463849 h 6858002"/>
                  <a:gd name="connsiteX37" fmla="*/ 4275385 w 4572002"/>
                  <a:gd name="connsiteY37" fmla="*/ 6463841 h 6858002"/>
                  <a:gd name="connsiteX38" fmla="*/ 4295315 w 4572002"/>
                  <a:gd name="connsiteY38" fmla="*/ 6438981 h 6858002"/>
                  <a:gd name="connsiteX39" fmla="*/ 4381289 w 4572002"/>
                  <a:gd name="connsiteY39" fmla="*/ 6365204 h 6858002"/>
                  <a:gd name="connsiteX40" fmla="*/ 4380008 w 4572002"/>
                  <a:gd name="connsiteY40" fmla="*/ 6387910 h 6858002"/>
                  <a:gd name="connsiteX41" fmla="*/ 4378243 w 4572002"/>
                  <a:gd name="connsiteY41" fmla="*/ 6391549 h 6858002"/>
                  <a:gd name="connsiteX42" fmla="*/ 4370589 w 4572002"/>
                  <a:gd name="connsiteY42" fmla="*/ 6407332 h 6858002"/>
                  <a:gd name="connsiteX43" fmla="*/ 4370589 w 4572002"/>
                  <a:gd name="connsiteY43" fmla="*/ 6407333 h 6858002"/>
                  <a:gd name="connsiteX44" fmla="*/ 4378243 w 4572002"/>
                  <a:gd name="connsiteY44" fmla="*/ 6391549 h 6858002"/>
                  <a:gd name="connsiteX45" fmla="*/ 4380008 w 4572002"/>
                  <a:gd name="connsiteY45" fmla="*/ 6387910 h 6858002"/>
                  <a:gd name="connsiteX46" fmla="*/ 4142220 w 4572002"/>
                  <a:gd name="connsiteY46" fmla="*/ 4221391 h 6858002"/>
                  <a:gd name="connsiteX47" fmla="*/ 4142220 w 4572002"/>
                  <a:gd name="connsiteY47" fmla="*/ 4221392 h 6858002"/>
                  <a:gd name="connsiteX48" fmla="*/ 4147936 w 4572002"/>
                  <a:gd name="connsiteY48" fmla="*/ 4253015 h 6858002"/>
                  <a:gd name="connsiteX49" fmla="*/ 4187752 w 4572002"/>
                  <a:gd name="connsiteY49" fmla="*/ 4324646 h 6858002"/>
                  <a:gd name="connsiteX50" fmla="*/ 4196706 w 4572002"/>
                  <a:gd name="connsiteY50" fmla="*/ 4363891 h 6858002"/>
                  <a:gd name="connsiteX51" fmla="*/ 4195944 w 4572002"/>
                  <a:gd name="connsiteY51" fmla="*/ 4482004 h 6858002"/>
                  <a:gd name="connsiteX52" fmla="*/ 4135934 w 4572002"/>
                  <a:gd name="connsiteY52" fmla="*/ 4659174 h 6858002"/>
                  <a:gd name="connsiteX53" fmla="*/ 4127932 w 4572002"/>
                  <a:gd name="connsiteY53" fmla="*/ 4677655 h 6858002"/>
                  <a:gd name="connsiteX54" fmla="*/ 4118025 w 4572002"/>
                  <a:gd name="connsiteY54" fmla="*/ 4767764 h 6858002"/>
                  <a:gd name="connsiteX55" fmla="*/ 4116716 w 4572002"/>
                  <a:gd name="connsiteY55" fmla="*/ 4800483 h 6858002"/>
                  <a:gd name="connsiteX56" fmla="*/ 4116716 w 4572002"/>
                  <a:gd name="connsiteY56" fmla="*/ 4800484 h 6858002"/>
                  <a:gd name="connsiteX57" fmla="*/ 4131552 w 4572002"/>
                  <a:gd name="connsiteY57" fmla="*/ 4828917 h 6858002"/>
                  <a:gd name="connsiteX58" fmla="*/ 4153733 w 4572002"/>
                  <a:gd name="connsiteY58" fmla="*/ 4863343 h 6858002"/>
                  <a:gd name="connsiteX59" fmla="*/ 4161262 w 4572002"/>
                  <a:gd name="connsiteY59" fmla="*/ 4889275 h 6858002"/>
                  <a:gd name="connsiteX60" fmla="*/ 4159557 w 4572002"/>
                  <a:gd name="connsiteY60" fmla="*/ 4912168 h 6858002"/>
                  <a:gd name="connsiteX61" fmla="*/ 4158155 w 4572002"/>
                  <a:gd name="connsiteY61" fmla="*/ 4933804 h 6858002"/>
                  <a:gd name="connsiteX62" fmla="*/ 4158155 w 4572002"/>
                  <a:gd name="connsiteY62" fmla="*/ 4933805 h 6858002"/>
                  <a:gd name="connsiteX63" fmla="*/ 4162914 w 4572002"/>
                  <a:gd name="connsiteY63" fmla="*/ 4952673 h 6858002"/>
                  <a:gd name="connsiteX64" fmla="*/ 4165707 w 4572002"/>
                  <a:gd name="connsiteY64" fmla="*/ 4957454 h 6858002"/>
                  <a:gd name="connsiteX65" fmla="*/ 4166985 w 4572002"/>
                  <a:gd name="connsiteY65" fmla="*/ 4961456 h 6858002"/>
                  <a:gd name="connsiteX66" fmla="*/ 4182989 w 4572002"/>
                  <a:gd name="connsiteY66" fmla="*/ 4987038 h 6858002"/>
                  <a:gd name="connsiteX67" fmla="*/ 4209468 w 4572002"/>
                  <a:gd name="connsiteY67" fmla="*/ 5041522 h 6858002"/>
                  <a:gd name="connsiteX68" fmla="*/ 4216684 w 4572002"/>
                  <a:gd name="connsiteY68" fmla="*/ 5072376 h 6858002"/>
                  <a:gd name="connsiteX69" fmla="*/ 4222587 w 4572002"/>
                  <a:gd name="connsiteY69" fmla="*/ 5087441 h 6858002"/>
                  <a:gd name="connsiteX70" fmla="*/ 4235615 w 4572002"/>
                  <a:gd name="connsiteY70" fmla="*/ 5133220 h 6858002"/>
                  <a:gd name="connsiteX71" fmla="*/ 4235616 w 4572002"/>
                  <a:gd name="connsiteY71" fmla="*/ 5133225 h 6858002"/>
                  <a:gd name="connsiteX72" fmla="*/ 4228901 w 4572002"/>
                  <a:gd name="connsiteY72" fmla="*/ 5166113 h 6858002"/>
                  <a:gd name="connsiteX73" fmla="*/ 4228901 w 4572002"/>
                  <a:gd name="connsiteY73" fmla="*/ 5166114 h 6858002"/>
                  <a:gd name="connsiteX74" fmla="*/ 4229593 w 4572002"/>
                  <a:gd name="connsiteY74" fmla="*/ 5172091 h 6858002"/>
                  <a:gd name="connsiteX75" fmla="*/ 4232139 w 4572002"/>
                  <a:gd name="connsiteY75" fmla="*/ 5179068 h 6858002"/>
                  <a:gd name="connsiteX76" fmla="*/ 4231973 w 4572002"/>
                  <a:gd name="connsiteY76" fmla="*/ 5229434 h 6858002"/>
                  <a:gd name="connsiteX77" fmla="*/ 4225669 w 4572002"/>
                  <a:gd name="connsiteY77" fmla="*/ 5241089 h 6858002"/>
                  <a:gd name="connsiteX78" fmla="*/ 4208517 w 4572002"/>
                  <a:gd name="connsiteY78" fmla="*/ 5272796 h 6858002"/>
                  <a:gd name="connsiteX79" fmla="*/ 4184613 w 4572002"/>
                  <a:gd name="connsiteY79" fmla="*/ 5312288 h 6858002"/>
                  <a:gd name="connsiteX80" fmla="*/ 4183557 w 4572002"/>
                  <a:gd name="connsiteY80" fmla="*/ 5321350 h 6858002"/>
                  <a:gd name="connsiteX81" fmla="*/ 4181083 w 4572002"/>
                  <a:gd name="connsiteY81" fmla="*/ 5326163 h 6858002"/>
                  <a:gd name="connsiteX82" fmla="*/ 4179637 w 4572002"/>
                  <a:gd name="connsiteY82" fmla="*/ 5355014 h 6858002"/>
                  <a:gd name="connsiteX83" fmla="*/ 4179637 w 4572002"/>
                  <a:gd name="connsiteY83" fmla="*/ 5355015 h 6858002"/>
                  <a:gd name="connsiteX84" fmla="*/ 4184513 w 4572002"/>
                  <a:gd name="connsiteY84" fmla="*/ 5385385 h 6858002"/>
                  <a:gd name="connsiteX85" fmla="*/ 4192704 w 4572002"/>
                  <a:gd name="connsiteY85" fmla="*/ 5425583 h 6858002"/>
                  <a:gd name="connsiteX86" fmla="*/ 4204327 w 4572002"/>
                  <a:gd name="connsiteY86" fmla="*/ 5480638 h 6858002"/>
                  <a:gd name="connsiteX87" fmla="*/ 4208850 w 4572002"/>
                  <a:gd name="connsiteY87" fmla="*/ 5507668 h 6858002"/>
                  <a:gd name="connsiteX88" fmla="*/ 4198232 w 4572002"/>
                  <a:gd name="connsiteY88" fmla="*/ 5531692 h 6858002"/>
                  <a:gd name="connsiteX89" fmla="*/ 4198231 w 4572002"/>
                  <a:gd name="connsiteY89" fmla="*/ 5531693 h 6858002"/>
                  <a:gd name="connsiteX90" fmla="*/ 4188085 w 4572002"/>
                  <a:gd name="connsiteY90" fmla="*/ 5547578 h 6858002"/>
                  <a:gd name="connsiteX91" fmla="*/ 4188085 w 4572002"/>
                  <a:gd name="connsiteY91" fmla="*/ 5547579 h 6858002"/>
                  <a:gd name="connsiteX92" fmla="*/ 4197659 w 4572002"/>
                  <a:gd name="connsiteY92" fmla="*/ 5562747 h 6858002"/>
                  <a:gd name="connsiteX93" fmla="*/ 4268907 w 4572002"/>
                  <a:gd name="connsiteY93" fmla="*/ 5704484 h 6858002"/>
                  <a:gd name="connsiteX94" fmla="*/ 4274812 w 4572002"/>
                  <a:gd name="connsiteY94" fmla="*/ 5740489 h 6858002"/>
                  <a:gd name="connsiteX95" fmla="*/ 4283578 w 4572002"/>
                  <a:gd name="connsiteY95" fmla="*/ 5760874 h 6858002"/>
                  <a:gd name="connsiteX96" fmla="*/ 4371973 w 4572002"/>
                  <a:gd name="connsiteY96" fmla="*/ 5883752 h 6858002"/>
                  <a:gd name="connsiteX97" fmla="*/ 4371974 w 4572002"/>
                  <a:gd name="connsiteY97" fmla="*/ 5883757 h 6858002"/>
                  <a:gd name="connsiteX98" fmla="*/ 4389877 w 4572002"/>
                  <a:gd name="connsiteY98" fmla="*/ 5935946 h 6858002"/>
                  <a:gd name="connsiteX99" fmla="*/ 4389878 w 4572002"/>
                  <a:gd name="connsiteY99" fmla="*/ 5935950 h 6858002"/>
                  <a:gd name="connsiteX100" fmla="*/ 4386259 w 4572002"/>
                  <a:gd name="connsiteY100" fmla="*/ 5993290 h 6858002"/>
                  <a:gd name="connsiteX101" fmla="*/ 4386259 w 4572002"/>
                  <a:gd name="connsiteY101" fmla="*/ 5993291 h 6858002"/>
                  <a:gd name="connsiteX102" fmla="*/ 4379782 w 4572002"/>
                  <a:gd name="connsiteY102" fmla="*/ 6026440 h 6858002"/>
                  <a:gd name="connsiteX103" fmla="*/ 4323583 w 4572002"/>
                  <a:gd name="connsiteY103" fmla="*/ 6108738 h 6858002"/>
                  <a:gd name="connsiteX104" fmla="*/ 4309890 w 4572002"/>
                  <a:gd name="connsiteY104" fmla="*/ 6133314 h 6858002"/>
                  <a:gd name="connsiteX105" fmla="*/ 4309890 w 4572002"/>
                  <a:gd name="connsiteY105" fmla="*/ 6133315 h 6858002"/>
                  <a:gd name="connsiteX106" fmla="*/ 4313591 w 4572002"/>
                  <a:gd name="connsiteY106" fmla="*/ 6143190 h 6858002"/>
                  <a:gd name="connsiteX107" fmla="*/ 4325486 w 4572002"/>
                  <a:gd name="connsiteY107" fmla="*/ 6155600 h 6858002"/>
                  <a:gd name="connsiteX108" fmla="*/ 4325488 w 4572002"/>
                  <a:gd name="connsiteY108" fmla="*/ 6155603 h 6858002"/>
                  <a:gd name="connsiteX109" fmla="*/ 4364160 w 4572002"/>
                  <a:gd name="connsiteY109" fmla="*/ 6228757 h 6858002"/>
                  <a:gd name="connsiteX110" fmla="*/ 4381497 w 4572002"/>
                  <a:gd name="connsiteY110" fmla="*/ 6361540 h 6858002"/>
                  <a:gd name="connsiteX111" fmla="*/ 4381497 w 4572002"/>
                  <a:gd name="connsiteY111" fmla="*/ 6361539 h 6858002"/>
                  <a:gd name="connsiteX112" fmla="*/ 4364160 w 4572002"/>
                  <a:gd name="connsiteY112" fmla="*/ 6228756 h 6858002"/>
                  <a:gd name="connsiteX113" fmla="*/ 4325488 w 4572002"/>
                  <a:gd name="connsiteY113" fmla="*/ 6155602 h 6858002"/>
                  <a:gd name="connsiteX114" fmla="*/ 4325486 w 4572002"/>
                  <a:gd name="connsiteY114" fmla="*/ 6155600 h 6858002"/>
                  <a:gd name="connsiteX115" fmla="*/ 4309890 w 4572002"/>
                  <a:gd name="connsiteY115" fmla="*/ 6133315 h 6858002"/>
                  <a:gd name="connsiteX116" fmla="*/ 4323583 w 4572002"/>
                  <a:gd name="connsiteY116" fmla="*/ 6108739 h 6858002"/>
                  <a:gd name="connsiteX117" fmla="*/ 4379782 w 4572002"/>
                  <a:gd name="connsiteY117" fmla="*/ 6026441 h 6858002"/>
                  <a:gd name="connsiteX118" fmla="*/ 4386259 w 4572002"/>
                  <a:gd name="connsiteY118" fmla="*/ 5993292 h 6858002"/>
                  <a:gd name="connsiteX119" fmla="*/ 4386259 w 4572002"/>
                  <a:gd name="connsiteY119" fmla="*/ 5993290 h 6858002"/>
                  <a:gd name="connsiteX120" fmla="*/ 4389712 w 4572002"/>
                  <a:gd name="connsiteY120" fmla="*/ 5964477 h 6858002"/>
                  <a:gd name="connsiteX121" fmla="*/ 4389878 w 4572002"/>
                  <a:gd name="connsiteY121" fmla="*/ 5935950 h 6858002"/>
                  <a:gd name="connsiteX122" fmla="*/ 4389878 w 4572002"/>
                  <a:gd name="connsiteY122" fmla="*/ 5935949 h 6858002"/>
                  <a:gd name="connsiteX123" fmla="*/ 4389877 w 4572002"/>
                  <a:gd name="connsiteY123" fmla="*/ 5935946 h 6858002"/>
                  <a:gd name="connsiteX124" fmla="*/ 4382997 w 4572002"/>
                  <a:gd name="connsiteY124" fmla="*/ 5909351 h 6858002"/>
                  <a:gd name="connsiteX125" fmla="*/ 4371974 w 4572002"/>
                  <a:gd name="connsiteY125" fmla="*/ 5883757 h 6858002"/>
                  <a:gd name="connsiteX126" fmla="*/ 4371973 w 4572002"/>
                  <a:gd name="connsiteY126" fmla="*/ 5883751 h 6858002"/>
                  <a:gd name="connsiteX127" fmla="*/ 4283578 w 4572002"/>
                  <a:gd name="connsiteY127" fmla="*/ 5760873 h 6858002"/>
                  <a:gd name="connsiteX128" fmla="*/ 4274812 w 4572002"/>
                  <a:gd name="connsiteY128" fmla="*/ 5740488 h 6858002"/>
                  <a:gd name="connsiteX129" fmla="*/ 4268907 w 4572002"/>
                  <a:gd name="connsiteY129" fmla="*/ 5704483 h 6858002"/>
                  <a:gd name="connsiteX130" fmla="*/ 4197659 w 4572002"/>
                  <a:gd name="connsiteY130" fmla="*/ 5562746 h 6858002"/>
                  <a:gd name="connsiteX131" fmla="*/ 4188085 w 4572002"/>
                  <a:gd name="connsiteY131" fmla="*/ 5547578 h 6858002"/>
                  <a:gd name="connsiteX132" fmla="*/ 4198231 w 4572002"/>
                  <a:gd name="connsiteY132" fmla="*/ 5531694 h 6858002"/>
                  <a:gd name="connsiteX133" fmla="*/ 4198232 w 4572002"/>
                  <a:gd name="connsiteY133" fmla="*/ 5531692 h 6858002"/>
                  <a:gd name="connsiteX134" fmla="*/ 4206630 w 4572002"/>
                  <a:gd name="connsiteY134" fmla="*/ 5520422 h 6858002"/>
                  <a:gd name="connsiteX135" fmla="*/ 4208850 w 4572002"/>
                  <a:gd name="connsiteY135" fmla="*/ 5507668 h 6858002"/>
                  <a:gd name="connsiteX136" fmla="*/ 4208850 w 4572002"/>
                  <a:gd name="connsiteY136" fmla="*/ 5507667 h 6858002"/>
                  <a:gd name="connsiteX137" fmla="*/ 4204327 w 4572002"/>
                  <a:gd name="connsiteY137" fmla="*/ 5480637 h 6858002"/>
                  <a:gd name="connsiteX138" fmla="*/ 4192704 w 4572002"/>
                  <a:gd name="connsiteY138" fmla="*/ 5425582 h 6858002"/>
                  <a:gd name="connsiteX139" fmla="*/ 4184513 w 4572002"/>
                  <a:gd name="connsiteY139" fmla="*/ 5385384 h 6858002"/>
                  <a:gd name="connsiteX140" fmla="*/ 4179637 w 4572002"/>
                  <a:gd name="connsiteY140" fmla="*/ 5355014 h 6858002"/>
                  <a:gd name="connsiteX141" fmla="*/ 4183557 w 4572002"/>
                  <a:gd name="connsiteY141" fmla="*/ 5321350 h 6858002"/>
                  <a:gd name="connsiteX142" fmla="*/ 4208517 w 4572002"/>
                  <a:gd name="connsiteY142" fmla="*/ 5272797 h 6858002"/>
                  <a:gd name="connsiteX143" fmla="*/ 4225669 w 4572002"/>
                  <a:gd name="connsiteY143" fmla="*/ 5241089 h 6858002"/>
                  <a:gd name="connsiteX144" fmla="*/ 4231973 w 4572002"/>
                  <a:gd name="connsiteY144" fmla="*/ 5229433 h 6858002"/>
                  <a:gd name="connsiteX145" fmla="*/ 4232139 w 4572002"/>
                  <a:gd name="connsiteY145" fmla="*/ 5179068 h 6858002"/>
                  <a:gd name="connsiteX146" fmla="*/ 4232139 w 4572002"/>
                  <a:gd name="connsiteY146" fmla="*/ 5179067 h 6858002"/>
                  <a:gd name="connsiteX147" fmla="*/ 4229593 w 4572002"/>
                  <a:gd name="connsiteY147" fmla="*/ 5172090 h 6858002"/>
                  <a:gd name="connsiteX148" fmla="*/ 4228901 w 4572002"/>
                  <a:gd name="connsiteY148" fmla="*/ 5166114 h 6858002"/>
                  <a:gd name="connsiteX149" fmla="*/ 4235616 w 4572002"/>
                  <a:gd name="connsiteY149" fmla="*/ 5133225 h 6858002"/>
                  <a:gd name="connsiteX150" fmla="*/ 4235616 w 4572002"/>
                  <a:gd name="connsiteY150" fmla="*/ 5133224 h 6858002"/>
                  <a:gd name="connsiteX151" fmla="*/ 4235615 w 4572002"/>
                  <a:gd name="connsiteY151" fmla="*/ 5133220 h 6858002"/>
                  <a:gd name="connsiteX152" fmla="*/ 4228473 w 4572002"/>
                  <a:gd name="connsiteY152" fmla="*/ 5102461 h 6858002"/>
                  <a:gd name="connsiteX153" fmla="*/ 4222587 w 4572002"/>
                  <a:gd name="connsiteY153" fmla="*/ 5087441 h 6858002"/>
                  <a:gd name="connsiteX154" fmla="*/ 4222582 w 4572002"/>
                  <a:gd name="connsiteY154" fmla="*/ 5087423 h 6858002"/>
                  <a:gd name="connsiteX155" fmla="*/ 4209468 w 4572002"/>
                  <a:gd name="connsiteY155" fmla="*/ 5041521 h 6858002"/>
                  <a:gd name="connsiteX156" fmla="*/ 4182989 w 4572002"/>
                  <a:gd name="connsiteY156" fmla="*/ 4987037 h 6858002"/>
                  <a:gd name="connsiteX157" fmla="*/ 4165707 w 4572002"/>
                  <a:gd name="connsiteY157" fmla="*/ 4957454 h 6858002"/>
                  <a:gd name="connsiteX158" fmla="*/ 4158155 w 4572002"/>
                  <a:gd name="connsiteY158" fmla="*/ 4933805 h 6858002"/>
                  <a:gd name="connsiteX159" fmla="*/ 4159557 w 4572002"/>
                  <a:gd name="connsiteY159" fmla="*/ 4912169 h 6858002"/>
                  <a:gd name="connsiteX160" fmla="*/ 4161262 w 4572002"/>
                  <a:gd name="connsiteY160" fmla="*/ 4889276 h 6858002"/>
                  <a:gd name="connsiteX161" fmla="*/ 4161262 w 4572002"/>
                  <a:gd name="connsiteY161" fmla="*/ 4889275 h 6858002"/>
                  <a:gd name="connsiteX162" fmla="*/ 4156484 w 4572002"/>
                  <a:gd name="connsiteY162" fmla="*/ 4867614 h 6858002"/>
                  <a:gd name="connsiteX163" fmla="*/ 4153733 w 4572002"/>
                  <a:gd name="connsiteY163" fmla="*/ 4863343 h 6858002"/>
                  <a:gd name="connsiteX164" fmla="*/ 4151983 w 4572002"/>
                  <a:gd name="connsiteY164" fmla="*/ 4857317 h 6858002"/>
                  <a:gd name="connsiteX165" fmla="*/ 4131552 w 4572002"/>
                  <a:gd name="connsiteY165" fmla="*/ 4828916 h 6858002"/>
                  <a:gd name="connsiteX166" fmla="*/ 4116716 w 4572002"/>
                  <a:gd name="connsiteY166" fmla="*/ 4800483 h 6858002"/>
                  <a:gd name="connsiteX167" fmla="*/ 4118025 w 4572002"/>
                  <a:gd name="connsiteY167" fmla="*/ 4767765 h 6858002"/>
                  <a:gd name="connsiteX168" fmla="*/ 4127932 w 4572002"/>
                  <a:gd name="connsiteY168" fmla="*/ 4677656 h 6858002"/>
                  <a:gd name="connsiteX169" fmla="*/ 4135934 w 4572002"/>
                  <a:gd name="connsiteY169" fmla="*/ 4659175 h 6858002"/>
                  <a:gd name="connsiteX170" fmla="*/ 4195944 w 4572002"/>
                  <a:gd name="connsiteY170" fmla="*/ 4482005 h 6858002"/>
                  <a:gd name="connsiteX171" fmla="*/ 4196706 w 4572002"/>
                  <a:gd name="connsiteY171" fmla="*/ 4363891 h 6858002"/>
                  <a:gd name="connsiteX172" fmla="*/ 4196706 w 4572002"/>
                  <a:gd name="connsiteY172" fmla="*/ 4363890 h 6858002"/>
                  <a:gd name="connsiteX173" fmla="*/ 4187752 w 4572002"/>
                  <a:gd name="connsiteY173" fmla="*/ 4324645 h 6858002"/>
                  <a:gd name="connsiteX174" fmla="*/ 4147936 w 4572002"/>
                  <a:gd name="connsiteY174" fmla="*/ 4253014 h 6858002"/>
                  <a:gd name="connsiteX175" fmla="*/ 4211111 w 4572002"/>
                  <a:gd name="connsiteY175" fmla="*/ 2836172 h 6858002"/>
                  <a:gd name="connsiteX176" fmla="*/ 4202421 w 4572002"/>
                  <a:gd name="connsiteY176" fmla="*/ 2848793 h 6858002"/>
                  <a:gd name="connsiteX177" fmla="*/ 4186816 w 4572002"/>
                  <a:gd name="connsiteY177" fmla="*/ 2897785 h 6858002"/>
                  <a:gd name="connsiteX178" fmla="*/ 4185787 w 4572002"/>
                  <a:gd name="connsiteY178" fmla="*/ 2903551 h 6858002"/>
                  <a:gd name="connsiteX179" fmla="*/ 4182513 w 4572002"/>
                  <a:gd name="connsiteY179" fmla="*/ 2914328 h 6858002"/>
                  <a:gd name="connsiteX180" fmla="*/ 4177882 w 4572002"/>
                  <a:gd name="connsiteY180" fmla="*/ 2947858 h 6858002"/>
                  <a:gd name="connsiteX181" fmla="*/ 4177881 w 4572002"/>
                  <a:gd name="connsiteY181" fmla="*/ 2947862 h 6858002"/>
                  <a:gd name="connsiteX182" fmla="*/ 4177881 w 4572002"/>
                  <a:gd name="connsiteY182" fmla="*/ 2947863 h 6858002"/>
                  <a:gd name="connsiteX183" fmla="*/ 4181465 w 4572002"/>
                  <a:gd name="connsiteY183" fmla="*/ 2982149 h 6858002"/>
                  <a:gd name="connsiteX184" fmla="*/ 4193158 w 4572002"/>
                  <a:gd name="connsiteY184" fmla="*/ 3077402 h 6858002"/>
                  <a:gd name="connsiteX185" fmla="*/ 4180703 w 4572002"/>
                  <a:gd name="connsiteY185" fmla="*/ 3172654 h 6858002"/>
                  <a:gd name="connsiteX186" fmla="*/ 4133076 w 4572002"/>
                  <a:gd name="connsiteY186" fmla="*/ 3489467 h 6858002"/>
                  <a:gd name="connsiteX187" fmla="*/ 4110977 w 4572002"/>
                  <a:gd name="connsiteY187" fmla="*/ 3544713 h 6858002"/>
                  <a:gd name="connsiteX188" fmla="*/ 4093355 w 4572002"/>
                  <a:gd name="connsiteY188" fmla="*/ 3574408 h 6858002"/>
                  <a:gd name="connsiteX189" fmla="*/ 4093355 w 4572002"/>
                  <a:gd name="connsiteY189" fmla="*/ 3574409 h 6858002"/>
                  <a:gd name="connsiteX190" fmla="*/ 4105453 w 4572002"/>
                  <a:gd name="connsiteY190" fmla="*/ 3606818 h 6858002"/>
                  <a:gd name="connsiteX191" fmla="*/ 4118979 w 4572002"/>
                  <a:gd name="connsiteY191" fmla="*/ 3630633 h 6858002"/>
                  <a:gd name="connsiteX192" fmla="*/ 4136708 w 4572002"/>
                  <a:gd name="connsiteY192" fmla="*/ 3654416 h 6858002"/>
                  <a:gd name="connsiteX193" fmla="*/ 4140382 w 4572002"/>
                  <a:gd name="connsiteY193" fmla="*/ 3668940 h 6858002"/>
                  <a:gd name="connsiteX194" fmla="*/ 4143220 w 4572002"/>
                  <a:gd name="connsiteY194" fmla="*/ 3680164 h 6858002"/>
                  <a:gd name="connsiteX195" fmla="*/ 4139172 w 4572002"/>
                  <a:gd name="connsiteY195" fmla="*/ 3734837 h 6858002"/>
                  <a:gd name="connsiteX196" fmla="*/ 4139172 w 4572002"/>
                  <a:gd name="connsiteY196" fmla="*/ 3734838 h 6858002"/>
                  <a:gd name="connsiteX197" fmla="*/ 4139554 w 4572002"/>
                  <a:gd name="connsiteY197" fmla="*/ 3754653 h 6858002"/>
                  <a:gd name="connsiteX198" fmla="*/ 4145911 w 4572002"/>
                  <a:gd name="connsiteY198" fmla="*/ 3789776 h 6858002"/>
                  <a:gd name="connsiteX199" fmla="*/ 4130980 w 4572002"/>
                  <a:gd name="connsiteY199" fmla="*/ 3822472 h 6858002"/>
                  <a:gd name="connsiteX200" fmla="*/ 4116645 w 4572002"/>
                  <a:gd name="connsiteY200" fmla="*/ 3852619 h 6858002"/>
                  <a:gd name="connsiteX201" fmla="*/ 4116645 w 4572002"/>
                  <a:gd name="connsiteY201" fmla="*/ 3852620 h 6858002"/>
                  <a:gd name="connsiteX202" fmla="*/ 4117425 w 4572002"/>
                  <a:gd name="connsiteY202" fmla="*/ 3868764 h 6858002"/>
                  <a:gd name="connsiteX203" fmla="*/ 4126028 w 4572002"/>
                  <a:gd name="connsiteY203" fmla="*/ 3885337 h 6858002"/>
                  <a:gd name="connsiteX204" fmla="*/ 4126028 w 4572002"/>
                  <a:gd name="connsiteY204" fmla="*/ 3885339 h 6858002"/>
                  <a:gd name="connsiteX205" fmla="*/ 4148409 w 4572002"/>
                  <a:gd name="connsiteY205" fmla="*/ 3923125 h 6858002"/>
                  <a:gd name="connsiteX206" fmla="*/ 4157913 w 4572002"/>
                  <a:gd name="connsiteY206" fmla="*/ 3962160 h 6858002"/>
                  <a:gd name="connsiteX207" fmla="*/ 4142221 w 4572002"/>
                  <a:gd name="connsiteY207" fmla="*/ 4043838 h 6858002"/>
                  <a:gd name="connsiteX208" fmla="*/ 4142220 w 4572002"/>
                  <a:gd name="connsiteY208" fmla="*/ 4043839 h 6858002"/>
                  <a:gd name="connsiteX209" fmla="*/ 4127099 w 4572002"/>
                  <a:gd name="connsiteY209" fmla="*/ 4103825 h 6858002"/>
                  <a:gd name="connsiteX210" fmla="*/ 4127099 w 4572002"/>
                  <a:gd name="connsiteY210" fmla="*/ 4103826 h 6858002"/>
                  <a:gd name="connsiteX211" fmla="*/ 4129066 w 4572002"/>
                  <a:gd name="connsiteY211" fmla="*/ 4134256 h 6858002"/>
                  <a:gd name="connsiteX212" fmla="*/ 4138410 w 4572002"/>
                  <a:gd name="connsiteY212" fmla="*/ 4165382 h 6858002"/>
                  <a:gd name="connsiteX213" fmla="*/ 4138410 w 4572002"/>
                  <a:gd name="connsiteY213" fmla="*/ 4165384 h 6858002"/>
                  <a:gd name="connsiteX214" fmla="*/ 4142315 w 4572002"/>
                  <a:gd name="connsiteY214" fmla="*/ 4192388 h 6858002"/>
                  <a:gd name="connsiteX215" fmla="*/ 4142315 w 4572002"/>
                  <a:gd name="connsiteY215" fmla="*/ 4192387 h 6858002"/>
                  <a:gd name="connsiteX216" fmla="*/ 4138410 w 4572002"/>
                  <a:gd name="connsiteY216" fmla="*/ 4165383 h 6858002"/>
                  <a:gd name="connsiteX217" fmla="*/ 4138410 w 4572002"/>
                  <a:gd name="connsiteY217" fmla="*/ 4165382 h 6858002"/>
                  <a:gd name="connsiteX218" fmla="*/ 4127099 w 4572002"/>
                  <a:gd name="connsiteY218" fmla="*/ 4103826 h 6858002"/>
                  <a:gd name="connsiteX219" fmla="*/ 4142220 w 4572002"/>
                  <a:gd name="connsiteY219" fmla="*/ 4043840 h 6858002"/>
                  <a:gd name="connsiteX220" fmla="*/ 4142221 w 4572002"/>
                  <a:gd name="connsiteY220" fmla="*/ 4043838 h 6858002"/>
                  <a:gd name="connsiteX221" fmla="*/ 4155523 w 4572002"/>
                  <a:gd name="connsiteY221" fmla="*/ 4002410 h 6858002"/>
                  <a:gd name="connsiteX222" fmla="*/ 4157913 w 4572002"/>
                  <a:gd name="connsiteY222" fmla="*/ 3962160 h 6858002"/>
                  <a:gd name="connsiteX223" fmla="*/ 4157913 w 4572002"/>
                  <a:gd name="connsiteY223" fmla="*/ 3962159 h 6858002"/>
                  <a:gd name="connsiteX224" fmla="*/ 4126028 w 4572002"/>
                  <a:gd name="connsiteY224" fmla="*/ 3885338 h 6858002"/>
                  <a:gd name="connsiteX225" fmla="*/ 4126028 w 4572002"/>
                  <a:gd name="connsiteY225" fmla="*/ 3885337 h 6858002"/>
                  <a:gd name="connsiteX226" fmla="*/ 4116645 w 4572002"/>
                  <a:gd name="connsiteY226" fmla="*/ 3852620 h 6858002"/>
                  <a:gd name="connsiteX227" fmla="*/ 4130980 w 4572002"/>
                  <a:gd name="connsiteY227" fmla="*/ 3822473 h 6858002"/>
                  <a:gd name="connsiteX228" fmla="*/ 4145911 w 4572002"/>
                  <a:gd name="connsiteY228" fmla="*/ 3789777 h 6858002"/>
                  <a:gd name="connsiteX229" fmla="*/ 4145911 w 4572002"/>
                  <a:gd name="connsiteY229" fmla="*/ 3789776 h 6858002"/>
                  <a:gd name="connsiteX230" fmla="*/ 4139554 w 4572002"/>
                  <a:gd name="connsiteY230" fmla="*/ 3754652 h 6858002"/>
                  <a:gd name="connsiteX231" fmla="*/ 4139172 w 4572002"/>
                  <a:gd name="connsiteY231" fmla="*/ 3734838 h 6858002"/>
                  <a:gd name="connsiteX232" fmla="*/ 4143220 w 4572002"/>
                  <a:gd name="connsiteY232" fmla="*/ 3680164 h 6858002"/>
                  <a:gd name="connsiteX233" fmla="*/ 4143220 w 4572002"/>
                  <a:gd name="connsiteY233" fmla="*/ 3680163 h 6858002"/>
                  <a:gd name="connsiteX234" fmla="*/ 4140382 w 4572002"/>
                  <a:gd name="connsiteY234" fmla="*/ 3668940 h 6858002"/>
                  <a:gd name="connsiteX235" fmla="*/ 4136708 w 4572002"/>
                  <a:gd name="connsiteY235" fmla="*/ 3654416 h 6858002"/>
                  <a:gd name="connsiteX236" fmla="*/ 4136708 w 4572002"/>
                  <a:gd name="connsiteY236" fmla="*/ 3654416 h 6858002"/>
                  <a:gd name="connsiteX237" fmla="*/ 4136708 w 4572002"/>
                  <a:gd name="connsiteY237" fmla="*/ 3654415 h 6858002"/>
                  <a:gd name="connsiteX238" fmla="*/ 4118979 w 4572002"/>
                  <a:gd name="connsiteY238" fmla="*/ 3630632 h 6858002"/>
                  <a:gd name="connsiteX239" fmla="*/ 4105453 w 4572002"/>
                  <a:gd name="connsiteY239" fmla="*/ 3606817 h 6858002"/>
                  <a:gd name="connsiteX240" fmla="*/ 4095707 w 4572002"/>
                  <a:gd name="connsiteY240" fmla="*/ 3587174 h 6858002"/>
                  <a:gd name="connsiteX241" fmla="*/ 4093355 w 4572002"/>
                  <a:gd name="connsiteY241" fmla="*/ 3574408 h 6858002"/>
                  <a:gd name="connsiteX242" fmla="*/ 4098434 w 4572002"/>
                  <a:gd name="connsiteY242" fmla="*/ 3562321 h 6858002"/>
                  <a:gd name="connsiteX243" fmla="*/ 4110977 w 4572002"/>
                  <a:gd name="connsiteY243" fmla="*/ 3544714 h 6858002"/>
                  <a:gd name="connsiteX244" fmla="*/ 4133076 w 4572002"/>
                  <a:gd name="connsiteY244" fmla="*/ 3489468 h 6858002"/>
                  <a:gd name="connsiteX245" fmla="*/ 4180703 w 4572002"/>
                  <a:gd name="connsiteY245" fmla="*/ 3172655 h 6858002"/>
                  <a:gd name="connsiteX246" fmla="*/ 4193158 w 4572002"/>
                  <a:gd name="connsiteY246" fmla="*/ 3077402 h 6858002"/>
                  <a:gd name="connsiteX247" fmla="*/ 4193158 w 4572002"/>
                  <a:gd name="connsiteY247" fmla="*/ 3077401 h 6858002"/>
                  <a:gd name="connsiteX248" fmla="*/ 4181465 w 4572002"/>
                  <a:gd name="connsiteY248" fmla="*/ 2982148 h 6858002"/>
                  <a:gd name="connsiteX249" fmla="*/ 4177881 w 4572002"/>
                  <a:gd name="connsiteY249" fmla="*/ 2947863 h 6858002"/>
                  <a:gd name="connsiteX250" fmla="*/ 4177882 w 4572002"/>
                  <a:gd name="connsiteY250" fmla="*/ 2947858 h 6858002"/>
                  <a:gd name="connsiteX251" fmla="*/ 4185787 w 4572002"/>
                  <a:gd name="connsiteY251" fmla="*/ 2903551 h 6858002"/>
                  <a:gd name="connsiteX252" fmla="*/ 4202421 w 4572002"/>
                  <a:gd name="connsiteY252" fmla="*/ 2848794 h 6858002"/>
                  <a:gd name="connsiteX253" fmla="*/ 4211111 w 4572002"/>
                  <a:gd name="connsiteY253" fmla="*/ 2836173 h 6858002"/>
                  <a:gd name="connsiteX254" fmla="*/ 3726625 w 4572002"/>
                  <a:gd name="connsiteY254" fmla="*/ 1508458 h 6858002"/>
                  <a:gd name="connsiteX255" fmla="*/ 3698531 w 4572002"/>
                  <a:gd name="connsiteY255" fmla="*/ 1596214 h 6858002"/>
                  <a:gd name="connsiteX256" fmla="*/ 3700436 w 4572002"/>
                  <a:gd name="connsiteY256" fmla="*/ 1624981 h 6858002"/>
                  <a:gd name="connsiteX257" fmla="*/ 3757017 w 4572002"/>
                  <a:gd name="connsiteY257" fmla="*/ 1697754 h 6858002"/>
                  <a:gd name="connsiteX258" fmla="*/ 3779686 w 4572002"/>
                  <a:gd name="connsiteY258" fmla="*/ 1733189 h 6858002"/>
                  <a:gd name="connsiteX259" fmla="*/ 3821407 w 4572002"/>
                  <a:gd name="connsiteY259" fmla="*/ 1833776 h 6858002"/>
                  <a:gd name="connsiteX260" fmla="*/ 3829028 w 4572002"/>
                  <a:gd name="connsiteY260" fmla="*/ 1842159 h 6858002"/>
                  <a:gd name="connsiteX261" fmla="*/ 3919519 w 4572002"/>
                  <a:gd name="connsiteY261" fmla="*/ 1916455 h 6858002"/>
                  <a:gd name="connsiteX262" fmla="*/ 3934949 w 4572002"/>
                  <a:gd name="connsiteY262" fmla="*/ 1933220 h 6858002"/>
                  <a:gd name="connsiteX263" fmla="*/ 3958954 w 4572002"/>
                  <a:gd name="connsiteY263" fmla="*/ 1953414 h 6858002"/>
                  <a:gd name="connsiteX264" fmla="*/ 4005437 w 4572002"/>
                  <a:gd name="connsiteY264" fmla="*/ 2016470 h 6858002"/>
                  <a:gd name="connsiteX265" fmla="*/ 4020296 w 4572002"/>
                  <a:gd name="connsiteY265" fmla="*/ 2094579 h 6858002"/>
                  <a:gd name="connsiteX266" fmla="*/ 4042967 w 4572002"/>
                  <a:gd name="connsiteY266" fmla="*/ 2188880 h 6858002"/>
                  <a:gd name="connsiteX267" fmla="*/ 4058207 w 4572002"/>
                  <a:gd name="connsiteY267" fmla="*/ 2228315 h 6858002"/>
                  <a:gd name="connsiteX268" fmla="*/ 4087164 w 4572002"/>
                  <a:gd name="connsiteY268" fmla="*/ 2334045 h 6858002"/>
                  <a:gd name="connsiteX269" fmla="*/ 4111549 w 4572002"/>
                  <a:gd name="connsiteY269" fmla="*/ 2409486 h 6858002"/>
                  <a:gd name="connsiteX270" fmla="*/ 4128650 w 4572002"/>
                  <a:gd name="connsiteY270" fmla="*/ 2435913 h 6858002"/>
                  <a:gd name="connsiteX271" fmla="*/ 4134481 w 4572002"/>
                  <a:gd name="connsiteY271" fmla="*/ 2463018 h 6858002"/>
                  <a:gd name="connsiteX272" fmla="*/ 4125839 w 4572002"/>
                  <a:gd name="connsiteY272" fmla="*/ 2518262 h 6858002"/>
                  <a:gd name="connsiteX273" fmla="*/ 4125838 w 4572002"/>
                  <a:gd name="connsiteY273" fmla="*/ 2518264 h 6858002"/>
                  <a:gd name="connsiteX274" fmla="*/ 4122194 w 4572002"/>
                  <a:gd name="connsiteY274" fmla="*/ 2545006 h 6858002"/>
                  <a:gd name="connsiteX275" fmla="*/ 4122194 w 4572002"/>
                  <a:gd name="connsiteY275" fmla="*/ 2545007 h 6858002"/>
                  <a:gd name="connsiteX276" fmla="*/ 4126408 w 4572002"/>
                  <a:gd name="connsiteY276" fmla="*/ 2571035 h 6858002"/>
                  <a:gd name="connsiteX277" fmla="*/ 4199563 w 4572002"/>
                  <a:gd name="connsiteY277" fmla="*/ 2668002 h 6858002"/>
                  <a:gd name="connsiteX278" fmla="*/ 4247953 w 4572002"/>
                  <a:gd name="connsiteY278" fmla="*/ 2745349 h 6858002"/>
                  <a:gd name="connsiteX279" fmla="*/ 4247954 w 4572002"/>
                  <a:gd name="connsiteY279" fmla="*/ 2745352 h 6858002"/>
                  <a:gd name="connsiteX280" fmla="*/ 4253873 w 4572002"/>
                  <a:gd name="connsiteY280" fmla="*/ 2778006 h 6858002"/>
                  <a:gd name="connsiteX281" fmla="*/ 4253453 w 4572002"/>
                  <a:gd name="connsiteY281" fmla="*/ 2785440 h 6858002"/>
                  <a:gd name="connsiteX282" fmla="*/ 4243374 w 4572002"/>
                  <a:gd name="connsiteY282" fmla="*/ 2811780 h 6858002"/>
                  <a:gd name="connsiteX283" fmla="*/ 4243371 w 4572002"/>
                  <a:gd name="connsiteY283" fmla="*/ 2811787 h 6858002"/>
                  <a:gd name="connsiteX284" fmla="*/ 4243372 w 4572002"/>
                  <a:gd name="connsiteY284" fmla="*/ 2811787 h 6858002"/>
                  <a:gd name="connsiteX285" fmla="*/ 4243374 w 4572002"/>
                  <a:gd name="connsiteY285" fmla="*/ 2811780 h 6858002"/>
                  <a:gd name="connsiteX286" fmla="*/ 4253025 w 4572002"/>
                  <a:gd name="connsiteY286" fmla="*/ 2793023 h 6858002"/>
                  <a:gd name="connsiteX287" fmla="*/ 4253453 w 4572002"/>
                  <a:gd name="connsiteY287" fmla="*/ 2785440 h 6858002"/>
                  <a:gd name="connsiteX288" fmla="*/ 4254654 w 4572002"/>
                  <a:gd name="connsiteY288" fmla="*/ 2782305 h 6858002"/>
                  <a:gd name="connsiteX289" fmla="*/ 4253873 w 4572002"/>
                  <a:gd name="connsiteY289" fmla="*/ 2778006 h 6858002"/>
                  <a:gd name="connsiteX290" fmla="*/ 4254284 w 4572002"/>
                  <a:gd name="connsiteY290" fmla="*/ 2770758 h 6858002"/>
                  <a:gd name="connsiteX291" fmla="*/ 4247954 w 4572002"/>
                  <a:gd name="connsiteY291" fmla="*/ 2745352 h 6858002"/>
                  <a:gd name="connsiteX292" fmla="*/ 4247953 w 4572002"/>
                  <a:gd name="connsiteY292" fmla="*/ 2745348 h 6858002"/>
                  <a:gd name="connsiteX293" fmla="*/ 4199563 w 4572002"/>
                  <a:gd name="connsiteY293" fmla="*/ 2668001 h 6858002"/>
                  <a:gd name="connsiteX294" fmla="*/ 4126408 w 4572002"/>
                  <a:gd name="connsiteY294" fmla="*/ 2571034 h 6858002"/>
                  <a:gd name="connsiteX295" fmla="*/ 4122194 w 4572002"/>
                  <a:gd name="connsiteY295" fmla="*/ 2545007 h 6858002"/>
                  <a:gd name="connsiteX296" fmla="*/ 4125838 w 4572002"/>
                  <a:gd name="connsiteY296" fmla="*/ 2518265 h 6858002"/>
                  <a:gd name="connsiteX297" fmla="*/ 4125839 w 4572002"/>
                  <a:gd name="connsiteY297" fmla="*/ 2518262 h 6858002"/>
                  <a:gd name="connsiteX298" fmla="*/ 4132419 w 4572002"/>
                  <a:gd name="connsiteY298" fmla="*/ 2490551 h 6858002"/>
                  <a:gd name="connsiteX299" fmla="*/ 4134481 w 4572002"/>
                  <a:gd name="connsiteY299" fmla="*/ 2463018 h 6858002"/>
                  <a:gd name="connsiteX300" fmla="*/ 4134481 w 4572002"/>
                  <a:gd name="connsiteY300" fmla="*/ 2463017 h 6858002"/>
                  <a:gd name="connsiteX301" fmla="*/ 4111549 w 4572002"/>
                  <a:gd name="connsiteY301" fmla="*/ 2409485 h 6858002"/>
                  <a:gd name="connsiteX302" fmla="*/ 4087164 w 4572002"/>
                  <a:gd name="connsiteY302" fmla="*/ 2334044 h 6858002"/>
                  <a:gd name="connsiteX303" fmla="*/ 4058207 w 4572002"/>
                  <a:gd name="connsiteY303" fmla="*/ 2228314 h 6858002"/>
                  <a:gd name="connsiteX304" fmla="*/ 4042967 w 4572002"/>
                  <a:gd name="connsiteY304" fmla="*/ 2188879 h 6858002"/>
                  <a:gd name="connsiteX305" fmla="*/ 4020296 w 4572002"/>
                  <a:gd name="connsiteY305" fmla="*/ 2094578 h 6858002"/>
                  <a:gd name="connsiteX306" fmla="*/ 4005437 w 4572002"/>
                  <a:gd name="connsiteY306" fmla="*/ 2016469 h 6858002"/>
                  <a:gd name="connsiteX307" fmla="*/ 3958954 w 4572002"/>
                  <a:gd name="connsiteY307" fmla="*/ 1953413 h 6858002"/>
                  <a:gd name="connsiteX308" fmla="*/ 3934949 w 4572002"/>
                  <a:gd name="connsiteY308" fmla="*/ 1933219 h 6858002"/>
                  <a:gd name="connsiteX309" fmla="*/ 3919519 w 4572002"/>
                  <a:gd name="connsiteY309" fmla="*/ 1916454 h 6858002"/>
                  <a:gd name="connsiteX310" fmla="*/ 3829028 w 4572002"/>
                  <a:gd name="connsiteY310" fmla="*/ 1842158 h 6858002"/>
                  <a:gd name="connsiteX311" fmla="*/ 3821407 w 4572002"/>
                  <a:gd name="connsiteY311" fmla="*/ 1833775 h 6858002"/>
                  <a:gd name="connsiteX312" fmla="*/ 3779686 w 4572002"/>
                  <a:gd name="connsiteY312" fmla="*/ 1733188 h 6858002"/>
                  <a:gd name="connsiteX313" fmla="*/ 3757018 w 4572002"/>
                  <a:gd name="connsiteY313" fmla="*/ 1697753 h 6858002"/>
                  <a:gd name="connsiteX314" fmla="*/ 3700436 w 4572002"/>
                  <a:gd name="connsiteY314" fmla="*/ 1624980 h 6858002"/>
                  <a:gd name="connsiteX315" fmla="*/ 3698532 w 4572002"/>
                  <a:gd name="connsiteY315" fmla="*/ 1596213 h 6858002"/>
                  <a:gd name="connsiteX316" fmla="*/ 3745230 w 4572002"/>
                  <a:gd name="connsiteY316" fmla="*/ 1459073 h 6858002"/>
                  <a:gd name="connsiteX317" fmla="*/ 3745229 w 4572002"/>
                  <a:gd name="connsiteY317" fmla="*/ 1459074 h 6858002"/>
                  <a:gd name="connsiteX318" fmla="*/ 3736012 w 4572002"/>
                  <a:gd name="connsiteY318" fmla="*/ 1481572 h 6858002"/>
                  <a:gd name="connsiteX319" fmla="*/ 3764423 w 4572002"/>
                  <a:gd name="connsiteY319" fmla="*/ 1268758 h 6858002"/>
                  <a:gd name="connsiteX320" fmla="*/ 3769590 w 4572002"/>
                  <a:gd name="connsiteY320" fmla="*/ 1286070 h 6858002"/>
                  <a:gd name="connsiteX321" fmla="*/ 3791927 w 4572002"/>
                  <a:gd name="connsiteY321" fmla="*/ 1350628 h 6858002"/>
                  <a:gd name="connsiteX322" fmla="*/ 3786333 w 4572002"/>
                  <a:gd name="connsiteY322" fmla="*/ 1413840 h 6858002"/>
                  <a:gd name="connsiteX323" fmla="*/ 3791928 w 4572002"/>
                  <a:gd name="connsiteY323" fmla="*/ 1350627 h 6858002"/>
                  <a:gd name="connsiteX324" fmla="*/ 3769590 w 4572002"/>
                  <a:gd name="connsiteY324" fmla="*/ 1286069 h 6858002"/>
                  <a:gd name="connsiteX325" fmla="*/ 3706152 w 4572002"/>
                  <a:gd name="connsiteY325" fmla="*/ 773035 h 6858002"/>
                  <a:gd name="connsiteX326" fmla="*/ 3706152 w 4572002"/>
                  <a:gd name="connsiteY326" fmla="*/ 773036 h 6858002"/>
                  <a:gd name="connsiteX327" fmla="*/ 3714152 w 4572002"/>
                  <a:gd name="connsiteY327" fmla="*/ 854380 h 6858002"/>
                  <a:gd name="connsiteX328" fmla="*/ 3745205 w 4572002"/>
                  <a:gd name="connsiteY328" fmla="*/ 915344 h 6858002"/>
                  <a:gd name="connsiteX329" fmla="*/ 3755683 w 4572002"/>
                  <a:gd name="connsiteY329" fmla="*/ 927156 h 6858002"/>
                  <a:gd name="connsiteX330" fmla="*/ 3752063 w 4572002"/>
                  <a:gd name="connsiteY330" fmla="*/ 1097088 h 6858002"/>
                  <a:gd name="connsiteX331" fmla="*/ 3747681 w 4572002"/>
                  <a:gd name="connsiteY331" fmla="*/ 1123186 h 6858002"/>
                  <a:gd name="connsiteX332" fmla="*/ 3772400 w 4572002"/>
                  <a:gd name="connsiteY332" fmla="*/ 1184029 h 6858002"/>
                  <a:gd name="connsiteX333" fmla="*/ 3747682 w 4572002"/>
                  <a:gd name="connsiteY333" fmla="*/ 1123185 h 6858002"/>
                  <a:gd name="connsiteX334" fmla="*/ 3752064 w 4572002"/>
                  <a:gd name="connsiteY334" fmla="*/ 1097087 h 6858002"/>
                  <a:gd name="connsiteX335" fmla="*/ 3755684 w 4572002"/>
                  <a:gd name="connsiteY335" fmla="*/ 927155 h 6858002"/>
                  <a:gd name="connsiteX336" fmla="*/ 3745206 w 4572002"/>
                  <a:gd name="connsiteY336" fmla="*/ 915343 h 6858002"/>
                  <a:gd name="connsiteX337" fmla="*/ 3714152 w 4572002"/>
                  <a:gd name="connsiteY337" fmla="*/ 854379 h 6858002"/>
                  <a:gd name="connsiteX338" fmla="*/ 3761553 w 4572002"/>
                  <a:gd name="connsiteY338" fmla="*/ 517851 h 6858002"/>
                  <a:gd name="connsiteX339" fmla="*/ 3752635 w 4572002"/>
                  <a:gd name="connsiteY339" fmla="*/ 556048 h 6858002"/>
                  <a:gd name="connsiteX340" fmla="*/ 3746157 w 4572002"/>
                  <a:gd name="connsiteY340" fmla="*/ 580051 h 6858002"/>
                  <a:gd name="connsiteX341" fmla="*/ 3742776 w 4572002"/>
                  <a:gd name="connsiteY341" fmla="*/ 642538 h 6858002"/>
                  <a:gd name="connsiteX342" fmla="*/ 3730253 w 4572002"/>
                  <a:gd name="connsiteY342" fmla="*/ 694928 h 6858002"/>
                  <a:gd name="connsiteX343" fmla="*/ 3742777 w 4572002"/>
                  <a:gd name="connsiteY343" fmla="*/ 642537 h 6858002"/>
                  <a:gd name="connsiteX344" fmla="*/ 3746158 w 4572002"/>
                  <a:gd name="connsiteY344" fmla="*/ 580050 h 6858002"/>
                  <a:gd name="connsiteX345" fmla="*/ 3752636 w 4572002"/>
                  <a:gd name="connsiteY345" fmla="*/ 556047 h 6858002"/>
                  <a:gd name="connsiteX346" fmla="*/ 3774848 w 4572002"/>
                  <a:gd name="connsiteY346" fmla="*/ 298169 h 6858002"/>
                  <a:gd name="connsiteX347" fmla="*/ 3760065 w 4572002"/>
                  <a:gd name="connsiteY347" fmla="*/ 313534 h 6858002"/>
                  <a:gd name="connsiteX348" fmla="*/ 3759493 w 4572002"/>
                  <a:gd name="connsiteY348" fmla="*/ 338871 h 6858002"/>
                  <a:gd name="connsiteX349" fmla="*/ 3759500 w 4572002"/>
                  <a:gd name="connsiteY349" fmla="*/ 338900 h 6858002"/>
                  <a:gd name="connsiteX350" fmla="*/ 3769400 w 4572002"/>
                  <a:gd name="connsiteY350" fmla="*/ 395640 h 6858002"/>
                  <a:gd name="connsiteX351" fmla="*/ 3765590 w 4572002"/>
                  <a:gd name="connsiteY351" fmla="*/ 367328 h 6858002"/>
                  <a:gd name="connsiteX352" fmla="*/ 3759500 w 4572002"/>
                  <a:gd name="connsiteY352" fmla="*/ 338900 h 6858002"/>
                  <a:gd name="connsiteX353" fmla="*/ 3759494 w 4572002"/>
                  <a:gd name="connsiteY353" fmla="*/ 338870 h 6858002"/>
                  <a:gd name="connsiteX354" fmla="*/ 3760066 w 4572002"/>
                  <a:gd name="connsiteY354" fmla="*/ 313533 h 6858002"/>
                  <a:gd name="connsiteX355" fmla="*/ 3782393 w 4572002"/>
                  <a:gd name="connsiteY355" fmla="*/ 281568 h 6858002"/>
                  <a:gd name="connsiteX356" fmla="*/ 3777498 w 4572002"/>
                  <a:gd name="connsiteY356" fmla="*/ 295415 h 6858002"/>
                  <a:gd name="connsiteX357" fmla="*/ 3777499 w 4572002"/>
                  <a:gd name="connsiteY357" fmla="*/ 295415 h 6858002"/>
                  <a:gd name="connsiteX358" fmla="*/ 3769073 w 4572002"/>
                  <a:gd name="connsiteY358" fmla="*/ 24486 h 6858002"/>
                  <a:gd name="connsiteX359" fmla="*/ 3766810 w 4572002"/>
                  <a:gd name="connsiteY359" fmla="*/ 74129 h 6858002"/>
                  <a:gd name="connsiteX360" fmla="*/ 3772734 w 4572002"/>
                  <a:gd name="connsiteY360" fmla="*/ 125861 h 6858002"/>
                  <a:gd name="connsiteX361" fmla="*/ 3777129 w 4572002"/>
                  <a:gd name="connsiteY361" fmla="*/ 153387 h 6858002"/>
                  <a:gd name="connsiteX362" fmla="*/ 3785402 w 4572002"/>
                  <a:gd name="connsiteY362" fmla="*/ 228944 h 6858002"/>
                  <a:gd name="connsiteX363" fmla="*/ 3780943 w 4572002"/>
                  <a:gd name="connsiteY363" fmla="*/ 177271 h 6858002"/>
                  <a:gd name="connsiteX364" fmla="*/ 3777129 w 4572002"/>
                  <a:gd name="connsiteY364" fmla="*/ 153387 h 6858002"/>
                  <a:gd name="connsiteX365" fmla="*/ 3776930 w 4572002"/>
                  <a:gd name="connsiteY365" fmla="*/ 151569 h 6858002"/>
                  <a:gd name="connsiteX366" fmla="*/ 3766811 w 4572002"/>
                  <a:gd name="connsiteY366" fmla="*/ 74129 h 6858002"/>
                  <a:gd name="connsiteX367" fmla="*/ 3766492 w 4572002"/>
                  <a:gd name="connsiteY367" fmla="*/ 0 h 6858002"/>
                  <a:gd name="connsiteX368" fmla="*/ 4230600 w 4572002"/>
                  <a:gd name="connsiteY368" fmla="*/ 0 h 6858002"/>
                  <a:gd name="connsiteX369" fmla="*/ 4229473 w 4572002"/>
                  <a:gd name="connsiteY369" fmla="*/ 2817 h 6858002"/>
                  <a:gd name="connsiteX370" fmla="*/ 4215375 w 4572002"/>
                  <a:gd name="connsiteY370" fmla="*/ 63587 h 6858002"/>
                  <a:gd name="connsiteX371" fmla="*/ 4201468 w 4572002"/>
                  <a:gd name="connsiteY371" fmla="*/ 176939 h 6858002"/>
                  <a:gd name="connsiteX372" fmla="*/ 4193466 w 4572002"/>
                  <a:gd name="connsiteY372" fmla="*/ 200182 h 6858002"/>
                  <a:gd name="connsiteX373" fmla="*/ 4155554 w 4572002"/>
                  <a:gd name="connsiteY373" fmla="*/ 340774 h 6858002"/>
                  <a:gd name="connsiteX374" fmla="*/ 4156319 w 4572002"/>
                  <a:gd name="connsiteY374" fmla="*/ 453364 h 6858002"/>
                  <a:gd name="connsiteX375" fmla="*/ 4158033 w 4572002"/>
                  <a:gd name="connsiteY375" fmla="*/ 462126 h 6858002"/>
                  <a:gd name="connsiteX376" fmla="*/ 4170605 w 4572002"/>
                  <a:gd name="connsiteY376" fmla="*/ 505182 h 6858002"/>
                  <a:gd name="connsiteX377" fmla="*/ 4167177 w 4572002"/>
                  <a:gd name="connsiteY377" fmla="*/ 571860 h 6858002"/>
                  <a:gd name="connsiteX378" fmla="*/ 4149840 w 4572002"/>
                  <a:gd name="connsiteY378" fmla="*/ 617772 h 6858002"/>
                  <a:gd name="connsiteX379" fmla="*/ 4149078 w 4572002"/>
                  <a:gd name="connsiteY379" fmla="*/ 674923 h 6858002"/>
                  <a:gd name="connsiteX380" fmla="*/ 4159937 w 4572002"/>
                  <a:gd name="connsiteY380" fmla="*/ 740268 h 6858002"/>
                  <a:gd name="connsiteX381" fmla="*/ 4162223 w 4572002"/>
                  <a:gd name="connsiteY381" fmla="*/ 769605 h 6858002"/>
                  <a:gd name="connsiteX382" fmla="*/ 4184703 w 4572002"/>
                  <a:gd name="connsiteY382" fmla="*/ 850189 h 6858002"/>
                  <a:gd name="connsiteX383" fmla="*/ 4179179 w 4572002"/>
                  <a:gd name="connsiteY383" fmla="*/ 898198 h 6858002"/>
                  <a:gd name="connsiteX384" fmla="*/ 4164319 w 4572002"/>
                  <a:gd name="connsiteY384" fmla="*/ 945444 h 6858002"/>
                  <a:gd name="connsiteX385" fmla="*/ 4150030 w 4572002"/>
                  <a:gd name="connsiteY385" fmla="*/ 975733 h 6858002"/>
                  <a:gd name="connsiteX386" fmla="*/ 4139934 w 4572002"/>
                  <a:gd name="connsiteY386" fmla="*/ 1036887 h 6858002"/>
                  <a:gd name="connsiteX387" fmla="*/ 4141458 w 4572002"/>
                  <a:gd name="connsiteY387" fmla="*/ 1048125 h 6858002"/>
                  <a:gd name="connsiteX388" fmla="*/ 4154032 w 4572002"/>
                  <a:gd name="connsiteY388" fmla="*/ 1230633 h 6858002"/>
                  <a:gd name="connsiteX389" fmla="*/ 4174225 w 4572002"/>
                  <a:gd name="connsiteY389" fmla="*/ 1303024 h 6858002"/>
                  <a:gd name="connsiteX390" fmla="*/ 4176701 w 4572002"/>
                  <a:gd name="connsiteY390" fmla="*/ 1318456 h 6858002"/>
                  <a:gd name="connsiteX391" fmla="*/ 4199372 w 4572002"/>
                  <a:gd name="connsiteY391" fmla="*/ 1472575 h 6858002"/>
                  <a:gd name="connsiteX392" fmla="*/ 4200325 w 4572002"/>
                  <a:gd name="connsiteY392" fmla="*/ 1489720 h 6858002"/>
                  <a:gd name="connsiteX393" fmla="*/ 4196324 w 4572002"/>
                  <a:gd name="connsiteY393" fmla="*/ 1537537 h 6858002"/>
                  <a:gd name="connsiteX394" fmla="*/ 4237474 w 4572002"/>
                  <a:gd name="connsiteY394" fmla="*/ 1650317 h 6858002"/>
                  <a:gd name="connsiteX395" fmla="*/ 4251572 w 4572002"/>
                  <a:gd name="connsiteY395" fmla="*/ 1763287 h 6858002"/>
                  <a:gd name="connsiteX396" fmla="*/ 4251380 w 4572002"/>
                  <a:gd name="connsiteY396" fmla="*/ 1825393 h 6858002"/>
                  <a:gd name="connsiteX397" fmla="*/ 4261478 w 4572002"/>
                  <a:gd name="connsiteY397" fmla="*/ 1869780 h 6858002"/>
                  <a:gd name="connsiteX398" fmla="*/ 4292149 w 4572002"/>
                  <a:gd name="connsiteY398" fmla="*/ 1978940 h 6858002"/>
                  <a:gd name="connsiteX399" fmla="*/ 4296911 w 4572002"/>
                  <a:gd name="connsiteY399" fmla="*/ 2030378 h 6858002"/>
                  <a:gd name="connsiteX400" fmla="*/ 4307201 w 4572002"/>
                  <a:gd name="connsiteY400" fmla="*/ 2085054 h 6858002"/>
                  <a:gd name="connsiteX401" fmla="*/ 4353302 w 4572002"/>
                  <a:gd name="connsiteY401" fmla="*/ 2220312 h 6858002"/>
                  <a:gd name="connsiteX402" fmla="*/ 4350636 w 4572002"/>
                  <a:gd name="connsiteY402" fmla="*/ 2330806 h 6858002"/>
                  <a:gd name="connsiteX403" fmla="*/ 4351206 w 4572002"/>
                  <a:gd name="connsiteY403" fmla="*/ 2401292 h 6858002"/>
                  <a:gd name="connsiteX404" fmla="*/ 4366446 w 4572002"/>
                  <a:gd name="connsiteY404" fmla="*/ 2485307 h 6858002"/>
                  <a:gd name="connsiteX405" fmla="*/ 4388736 w 4572002"/>
                  <a:gd name="connsiteY405" fmla="*/ 2554079 h 6858002"/>
                  <a:gd name="connsiteX406" fmla="*/ 4406453 w 4572002"/>
                  <a:gd name="connsiteY406" fmla="*/ 2649143 h 6858002"/>
                  <a:gd name="connsiteX407" fmla="*/ 4440554 w 4572002"/>
                  <a:gd name="connsiteY407" fmla="*/ 2743826 h 6858002"/>
                  <a:gd name="connsiteX408" fmla="*/ 4466653 w 4572002"/>
                  <a:gd name="connsiteY408" fmla="*/ 2809930 h 6858002"/>
                  <a:gd name="connsiteX409" fmla="*/ 4489705 w 4572002"/>
                  <a:gd name="connsiteY409" fmla="*/ 2901943 h 6858002"/>
                  <a:gd name="connsiteX410" fmla="*/ 4505897 w 4572002"/>
                  <a:gd name="connsiteY410" fmla="*/ 3042728 h 6858002"/>
                  <a:gd name="connsiteX411" fmla="*/ 4507613 w 4572002"/>
                  <a:gd name="connsiteY411" fmla="*/ 3107500 h 6858002"/>
                  <a:gd name="connsiteX412" fmla="*/ 4545521 w 4572002"/>
                  <a:gd name="connsiteY412" fmla="*/ 3209993 h 6858002"/>
                  <a:gd name="connsiteX413" fmla="*/ 4563811 w 4572002"/>
                  <a:gd name="connsiteY413" fmla="*/ 3253809 h 6858002"/>
                  <a:gd name="connsiteX414" fmla="*/ 4548570 w 4572002"/>
                  <a:gd name="connsiteY414" fmla="*/ 3293244 h 6858002"/>
                  <a:gd name="connsiteX415" fmla="*/ 4531043 w 4572002"/>
                  <a:gd name="connsiteY415" fmla="*/ 3318771 h 6858002"/>
                  <a:gd name="connsiteX416" fmla="*/ 4545904 w 4572002"/>
                  <a:gd name="connsiteY416" fmla="*/ 3399546 h 6858002"/>
                  <a:gd name="connsiteX417" fmla="*/ 4561524 w 4572002"/>
                  <a:gd name="connsiteY417" fmla="*/ 3485275 h 6858002"/>
                  <a:gd name="connsiteX418" fmla="*/ 4572002 w 4572002"/>
                  <a:gd name="connsiteY418" fmla="*/ 3546617 h 6858002"/>
                  <a:gd name="connsiteX419" fmla="*/ 4563620 w 4572002"/>
                  <a:gd name="connsiteY419" fmla="*/ 3623201 h 6858002"/>
                  <a:gd name="connsiteX420" fmla="*/ 4560192 w 4572002"/>
                  <a:gd name="connsiteY420" fmla="*/ 3683591 h 6858002"/>
                  <a:gd name="connsiteX421" fmla="*/ 4550476 w 4572002"/>
                  <a:gd name="connsiteY421" fmla="*/ 3732361 h 6858002"/>
                  <a:gd name="connsiteX422" fmla="*/ 4544759 w 4572002"/>
                  <a:gd name="connsiteY422" fmla="*/ 3749506 h 6858002"/>
                  <a:gd name="connsiteX423" fmla="*/ 4500182 w 4572002"/>
                  <a:gd name="connsiteY423" fmla="*/ 3885338 h 6858002"/>
                  <a:gd name="connsiteX424" fmla="*/ 4464557 w 4572002"/>
                  <a:gd name="connsiteY424" fmla="*/ 4030503 h 6858002"/>
                  <a:gd name="connsiteX425" fmla="*/ 4487039 w 4572002"/>
                  <a:gd name="connsiteY425" fmla="*/ 4124614 h 6858002"/>
                  <a:gd name="connsiteX426" fmla="*/ 4486656 w 4572002"/>
                  <a:gd name="connsiteY426" fmla="*/ 4159667 h 6858002"/>
                  <a:gd name="connsiteX427" fmla="*/ 4491801 w 4572002"/>
                  <a:gd name="connsiteY427" fmla="*/ 4320837 h 6858002"/>
                  <a:gd name="connsiteX428" fmla="*/ 4497325 w 4572002"/>
                  <a:gd name="connsiteY428" fmla="*/ 4349222 h 6858002"/>
                  <a:gd name="connsiteX429" fmla="*/ 4474653 w 4572002"/>
                  <a:gd name="connsiteY429" fmla="*/ 4502579 h 6858002"/>
                  <a:gd name="connsiteX430" fmla="*/ 4470844 w 4572002"/>
                  <a:gd name="connsiteY430" fmla="*/ 4558207 h 6858002"/>
                  <a:gd name="connsiteX431" fmla="*/ 4464557 w 4572002"/>
                  <a:gd name="connsiteY431" fmla="*/ 4609452 h 6858002"/>
                  <a:gd name="connsiteX432" fmla="*/ 4463033 w 4572002"/>
                  <a:gd name="connsiteY432" fmla="*/ 4681083 h 6858002"/>
                  <a:gd name="connsiteX433" fmla="*/ 4465891 w 4572002"/>
                  <a:gd name="connsiteY433" fmla="*/ 4755381 h 6858002"/>
                  <a:gd name="connsiteX434" fmla="*/ 4465319 w 4572002"/>
                  <a:gd name="connsiteY434" fmla="*/ 4838250 h 6858002"/>
                  <a:gd name="connsiteX435" fmla="*/ 4460367 w 4572002"/>
                  <a:gd name="connsiteY435" fmla="*/ 4871019 h 6858002"/>
                  <a:gd name="connsiteX436" fmla="*/ 4463795 w 4572002"/>
                  <a:gd name="connsiteY436" fmla="*/ 4959602 h 6858002"/>
                  <a:gd name="connsiteX437" fmla="*/ 4458082 w 4572002"/>
                  <a:gd name="connsiteY437" fmla="*/ 5006086 h 6858002"/>
                  <a:gd name="connsiteX438" fmla="*/ 4456937 w 4572002"/>
                  <a:gd name="connsiteY438" fmla="*/ 5082670 h 6858002"/>
                  <a:gd name="connsiteX439" fmla="*/ 4455603 w 4572002"/>
                  <a:gd name="connsiteY439" fmla="*/ 5107627 h 6858002"/>
                  <a:gd name="connsiteX440" fmla="*/ 4454840 w 4572002"/>
                  <a:gd name="connsiteY440" fmla="*/ 5129916 h 6858002"/>
                  <a:gd name="connsiteX441" fmla="*/ 4470464 w 4572002"/>
                  <a:gd name="connsiteY441" fmla="*/ 5206308 h 6858002"/>
                  <a:gd name="connsiteX442" fmla="*/ 4471415 w 4572002"/>
                  <a:gd name="connsiteY442" fmla="*/ 5274129 h 6858002"/>
                  <a:gd name="connsiteX443" fmla="*/ 4483990 w 4572002"/>
                  <a:gd name="connsiteY443" fmla="*/ 5393005 h 6858002"/>
                  <a:gd name="connsiteX444" fmla="*/ 4479607 w 4572002"/>
                  <a:gd name="connsiteY444" fmla="*/ 5419295 h 6858002"/>
                  <a:gd name="connsiteX445" fmla="*/ 4477894 w 4572002"/>
                  <a:gd name="connsiteY445" fmla="*/ 5501594 h 6858002"/>
                  <a:gd name="connsiteX446" fmla="*/ 4476560 w 4572002"/>
                  <a:gd name="connsiteY446" fmla="*/ 5548460 h 6858002"/>
                  <a:gd name="connsiteX447" fmla="*/ 4485703 w 4572002"/>
                  <a:gd name="connsiteY447" fmla="*/ 5606372 h 6858002"/>
                  <a:gd name="connsiteX448" fmla="*/ 4505134 w 4572002"/>
                  <a:gd name="connsiteY448" fmla="*/ 5706959 h 6858002"/>
                  <a:gd name="connsiteX449" fmla="*/ 4508183 w 4572002"/>
                  <a:gd name="connsiteY449" fmla="*/ 5733440 h 6858002"/>
                  <a:gd name="connsiteX450" fmla="*/ 4517519 w 4572002"/>
                  <a:gd name="connsiteY450" fmla="*/ 5781830 h 6858002"/>
                  <a:gd name="connsiteX451" fmla="*/ 4519234 w 4572002"/>
                  <a:gd name="connsiteY451" fmla="*/ 5790592 h 6858002"/>
                  <a:gd name="connsiteX452" fmla="*/ 4542855 w 4572002"/>
                  <a:gd name="connsiteY452" fmla="*/ 5864318 h 6858002"/>
                  <a:gd name="connsiteX453" fmla="*/ 4544759 w 4572002"/>
                  <a:gd name="connsiteY453" fmla="*/ 5902610 h 6858002"/>
                  <a:gd name="connsiteX454" fmla="*/ 4544951 w 4572002"/>
                  <a:gd name="connsiteY454" fmla="*/ 6012723 h 6858002"/>
                  <a:gd name="connsiteX455" fmla="*/ 4541332 w 4572002"/>
                  <a:gd name="connsiteY455" fmla="*/ 6059397 h 6858002"/>
                  <a:gd name="connsiteX456" fmla="*/ 4527426 w 4572002"/>
                  <a:gd name="connsiteY456" fmla="*/ 6171605 h 6858002"/>
                  <a:gd name="connsiteX457" fmla="*/ 4520568 w 4572002"/>
                  <a:gd name="connsiteY457" fmla="*/ 6242093 h 6858002"/>
                  <a:gd name="connsiteX458" fmla="*/ 4509706 w 4572002"/>
                  <a:gd name="connsiteY458" fmla="*/ 6323058 h 6858002"/>
                  <a:gd name="connsiteX459" fmla="*/ 4502848 w 4572002"/>
                  <a:gd name="connsiteY459" fmla="*/ 6415833 h 6858002"/>
                  <a:gd name="connsiteX460" fmla="*/ 4482084 w 4572002"/>
                  <a:gd name="connsiteY460" fmla="*/ 6584812 h 6858002"/>
                  <a:gd name="connsiteX461" fmla="*/ 4460557 w 4572002"/>
                  <a:gd name="connsiteY461" fmla="*/ 6748458 h 6858002"/>
                  <a:gd name="connsiteX462" fmla="*/ 4441507 w 4572002"/>
                  <a:gd name="connsiteY462" fmla="*/ 6815516 h 6858002"/>
                  <a:gd name="connsiteX463" fmla="*/ 4431806 w 4572002"/>
                  <a:gd name="connsiteY463" fmla="*/ 6858001 h 6858002"/>
                  <a:gd name="connsiteX464" fmla="*/ 4259554 w 4572002"/>
                  <a:gd name="connsiteY464" fmla="*/ 6858001 h 6858002"/>
                  <a:gd name="connsiteX465" fmla="*/ 4259554 w 4572002"/>
                  <a:gd name="connsiteY465" fmla="*/ 6858002 h 6858002"/>
                  <a:gd name="connsiteX466" fmla="*/ 0 w 4572002"/>
                  <a:gd name="connsiteY466" fmla="*/ 6858002 h 6858002"/>
                  <a:gd name="connsiteX467" fmla="*/ 0 w 4572002"/>
                  <a:gd name="connsiteY467" fmla="*/ 2 h 6858002"/>
                  <a:gd name="connsiteX468" fmla="*/ 3766492 w 4572002"/>
                  <a:gd name="connsiteY468" fmla="*/ 1 h 6858002"/>
                  <a:gd name="connsiteX469" fmla="*/ 3769210 w 4572002"/>
                  <a:gd name="connsiteY469"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4572002" h="6858002">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45230" y="1459073"/>
                    </a:moveTo>
                    <a:lnTo>
                      <a:pt x="3745229" y="1459074"/>
                    </a:lnTo>
                    <a:lnTo>
                      <a:pt x="3736012" y="1481572"/>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Freeform: Shape 22">
                <a:extLst>
                  <a:ext uri="{FF2B5EF4-FFF2-40B4-BE49-F238E27FC236}">
                    <a16:creationId xmlns:a16="http://schemas.microsoft.com/office/drawing/2014/main" id="{1810ED65-1058-5369-2A62-C17E88FC0E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1"/>
                <a:ext cx="4572002" cy="6858002"/>
              </a:xfrm>
              <a:custGeom>
                <a:avLst/>
                <a:gdLst>
                  <a:gd name="connsiteX0" fmla="*/ 4214994 w 4572002"/>
                  <a:gd name="connsiteY0" fmla="*/ 6564620 h 6858002"/>
                  <a:gd name="connsiteX1" fmla="*/ 4214994 w 4572002"/>
                  <a:gd name="connsiteY1" fmla="*/ 6564621 h 6858002"/>
                  <a:gd name="connsiteX2" fmla="*/ 4237474 w 4572002"/>
                  <a:gd name="connsiteY2" fmla="*/ 6588626 h 6858002"/>
                  <a:gd name="connsiteX3" fmla="*/ 4254096 w 4572002"/>
                  <a:gd name="connsiteY3" fmla="*/ 6625225 h 6858002"/>
                  <a:gd name="connsiteX4" fmla="*/ 4247001 w 4572002"/>
                  <a:gd name="connsiteY4" fmla="*/ 6662540 h 6858002"/>
                  <a:gd name="connsiteX5" fmla="*/ 4247000 w 4572002"/>
                  <a:gd name="connsiteY5" fmla="*/ 6662541 h 6858002"/>
                  <a:gd name="connsiteX6" fmla="*/ 4246999 w 4572002"/>
                  <a:gd name="connsiteY6" fmla="*/ 6662544 h 6858002"/>
                  <a:gd name="connsiteX7" fmla="*/ 4235550 w 4572002"/>
                  <a:gd name="connsiteY7" fmla="*/ 6683027 h 6858002"/>
                  <a:gd name="connsiteX8" fmla="*/ 4232403 w 4572002"/>
                  <a:gd name="connsiteY8" fmla="*/ 6702976 h 6858002"/>
                  <a:gd name="connsiteX9" fmla="*/ 4232403 w 4572002"/>
                  <a:gd name="connsiteY9" fmla="*/ 6702977 h 6858002"/>
                  <a:gd name="connsiteX10" fmla="*/ 4246238 w 4572002"/>
                  <a:gd name="connsiteY10" fmla="*/ 6742553 h 6858002"/>
                  <a:gd name="connsiteX11" fmla="*/ 4246239 w 4572002"/>
                  <a:gd name="connsiteY11" fmla="*/ 6742555 h 6858002"/>
                  <a:gd name="connsiteX12" fmla="*/ 4265716 w 4572002"/>
                  <a:gd name="connsiteY12" fmla="*/ 6812062 h 6858002"/>
                  <a:gd name="connsiteX13" fmla="*/ 4265717 w 4572002"/>
                  <a:gd name="connsiteY13" fmla="*/ 6812064 h 6858002"/>
                  <a:gd name="connsiteX14" fmla="*/ 4265717 w 4572002"/>
                  <a:gd name="connsiteY14" fmla="*/ 6812063 h 6858002"/>
                  <a:gd name="connsiteX15" fmla="*/ 4265716 w 4572002"/>
                  <a:gd name="connsiteY15" fmla="*/ 6812062 h 6858002"/>
                  <a:gd name="connsiteX16" fmla="*/ 4260942 w 4572002"/>
                  <a:gd name="connsiteY16" fmla="*/ 6776800 h 6858002"/>
                  <a:gd name="connsiteX17" fmla="*/ 4246239 w 4572002"/>
                  <a:gd name="connsiteY17" fmla="*/ 6742555 h 6858002"/>
                  <a:gd name="connsiteX18" fmla="*/ 4246238 w 4572002"/>
                  <a:gd name="connsiteY18" fmla="*/ 6742552 h 6858002"/>
                  <a:gd name="connsiteX19" fmla="*/ 4232403 w 4572002"/>
                  <a:gd name="connsiteY19" fmla="*/ 6702976 h 6858002"/>
                  <a:gd name="connsiteX20" fmla="*/ 4246999 w 4572002"/>
                  <a:gd name="connsiteY20" fmla="*/ 6662544 h 6858002"/>
                  <a:gd name="connsiteX21" fmla="*/ 4247000 w 4572002"/>
                  <a:gd name="connsiteY21" fmla="*/ 6662542 h 6858002"/>
                  <a:gd name="connsiteX22" fmla="*/ 4247001 w 4572002"/>
                  <a:gd name="connsiteY22" fmla="*/ 6662540 h 6858002"/>
                  <a:gd name="connsiteX23" fmla="*/ 4254084 w 4572002"/>
                  <a:gd name="connsiteY23" fmla="*/ 6645552 h 6858002"/>
                  <a:gd name="connsiteX24" fmla="*/ 4254096 w 4572002"/>
                  <a:gd name="connsiteY24" fmla="*/ 6625225 h 6858002"/>
                  <a:gd name="connsiteX25" fmla="*/ 4254096 w 4572002"/>
                  <a:gd name="connsiteY25" fmla="*/ 6625224 h 6858002"/>
                  <a:gd name="connsiteX26" fmla="*/ 4237474 w 4572002"/>
                  <a:gd name="connsiteY26" fmla="*/ 6588625 h 6858002"/>
                  <a:gd name="connsiteX27" fmla="*/ 4295315 w 4572002"/>
                  <a:gd name="connsiteY27" fmla="*/ 6438981 h 6858002"/>
                  <a:gd name="connsiteX28" fmla="*/ 4275385 w 4572002"/>
                  <a:gd name="connsiteY28" fmla="*/ 6463840 h 6858002"/>
                  <a:gd name="connsiteX29" fmla="*/ 4275382 w 4572002"/>
                  <a:gd name="connsiteY29" fmla="*/ 6463849 h 6858002"/>
                  <a:gd name="connsiteX30" fmla="*/ 4261587 w 4572002"/>
                  <a:gd name="connsiteY30" fmla="*/ 6513012 h 6858002"/>
                  <a:gd name="connsiteX31" fmla="*/ 4242781 w 4572002"/>
                  <a:gd name="connsiteY31" fmla="*/ 6546194 h 6858002"/>
                  <a:gd name="connsiteX32" fmla="*/ 4242781 w 4572002"/>
                  <a:gd name="connsiteY32" fmla="*/ 6546195 h 6858002"/>
                  <a:gd name="connsiteX33" fmla="*/ 4259120 w 4572002"/>
                  <a:gd name="connsiteY33" fmla="*/ 6521804 h 6858002"/>
                  <a:gd name="connsiteX34" fmla="*/ 4261587 w 4572002"/>
                  <a:gd name="connsiteY34" fmla="*/ 6513012 h 6858002"/>
                  <a:gd name="connsiteX35" fmla="*/ 4264398 w 4572002"/>
                  <a:gd name="connsiteY35" fmla="*/ 6508052 h 6858002"/>
                  <a:gd name="connsiteX36" fmla="*/ 4275382 w 4572002"/>
                  <a:gd name="connsiteY36" fmla="*/ 6463849 h 6858002"/>
                  <a:gd name="connsiteX37" fmla="*/ 4275385 w 4572002"/>
                  <a:gd name="connsiteY37" fmla="*/ 6463841 h 6858002"/>
                  <a:gd name="connsiteX38" fmla="*/ 4295315 w 4572002"/>
                  <a:gd name="connsiteY38" fmla="*/ 6438981 h 6858002"/>
                  <a:gd name="connsiteX39" fmla="*/ 4381289 w 4572002"/>
                  <a:gd name="connsiteY39" fmla="*/ 6365204 h 6858002"/>
                  <a:gd name="connsiteX40" fmla="*/ 4380008 w 4572002"/>
                  <a:gd name="connsiteY40" fmla="*/ 6387910 h 6858002"/>
                  <a:gd name="connsiteX41" fmla="*/ 4378243 w 4572002"/>
                  <a:gd name="connsiteY41" fmla="*/ 6391549 h 6858002"/>
                  <a:gd name="connsiteX42" fmla="*/ 4370589 w 4572002"/>
                  <a:gd name="connsiteY42" fmla="*/ 6407332 h 6858002"/>
                  <a:gd name="connsiteX43" fmla="*/ 4370589 w 4572002"/>
                  <a:gd name="connsiteY43" fmla="*/ 6407333 h 6858002"/>
                  <a:gd name="connsiteX44" fmla="*/ 4378243 w 4572002"/>
                  <a:gd name="connsiteY44" fmla="*/ 6391549 h 6858002"/>
                  <a:gd name="connsiteX45" fmla="*/ 4380008 w 4572002"/>
                  <a:gd name="connsiteY45" fmla="*/ 6387910 h 6858002"/>
                  <a:gd name="connsiteX46" fmla="*/ 4142220 w 4572002"/>
                  <a:gd name="connsiteY46" fmla="*/ 4221391 h 6858002"/>
                  <a:gd name="connsiteX47" fmla="*/ 4142220 w 4572002"/>
                  <a:gd name="connsiteY47" fmla="*/ 4221392 h 6858002"/>
                  <a:gd name="connsiteX48" fmla="*/ 4147936 w 4572002"/>
                  <a:gd name="connsiteY48" fmla="*/ 4253015 h 6858002"/>
                  <a:gd name="connsiteX49" fmla="*/ 4187752 w 4572002"/>
                  <a:gd name="connsiteY49" fmla="*/ 4324646 h 6858002"/>
                  <a:gd name="connsiteX50" fmla="*/ 4196706 w 4572002"/>
                  <a:gd name="connsiteY50" fmla="*/ 4363891 h 6858002"/>
                  <a:gd name="connsiteX51" fmla="*/ 4195944 w 4572002"/>
                  <a:gd name="connsiteY51" fmla="*/ 4482004 h 6858002"/>
                  <a:gd name="connsiteX52" fmla="*/ 4135934 w 4572002"/>
                  <a:gd name="connsiteY52" fmla="*/ 4659174 h 6858002"/>
                  <a:gd name="connsiteX53" fmla="*/ 4127932 w 4572002"/>
                  <a:gd name="connsiteY53" fmla="*/ 4677655 h 6858002"/>
                  <a:gd name="connsiteX54" fmla="*/ 4118025 w 4572002"/>
                  <a:gd name="connsiteY54" fmla="*/ 4767764 h 6858002"/>
                  <a:gd name="connsiteX55" fmla="*/ 4116716 w 4572002"/>
                  <a:gd name="connsiteY55" fmla="*/ 4800483 h 6858002"/>
                  <a:gd name="connsiteX56" fmla="*/ 4116716 w 4572002"/>
                  <a:gd name="connsiteY56" fmla="*/ 4800484 h 6858002"/>
                  <a:gd name="connsiteX57" fmla="*/ 4131552 w 4572002"/>
                  <a:gd name="connsiteY57" fmla="*/ 4828917 h 6858002"/>
                  <a:gd name="connsiteX58" fmla="*/ 4153733 w 4572002"/>
                  <a:gd name="connsiteY58" fmla="*/ 4863343 h 6858002"/>
                  <a:gd name="connsiteX59" fmla="*/ 4161262 w 4572002"/>
                  <a:gd name="connsiteY59" fmla="*/ 4889275 h 6858002"/>
                  <a:gd name="connsiteX60" fmla="*/ 4159557 w 4572002"/>
                  <a:gd name="connsiteY60" fmla="*/ 4912168 h 6858002"/>
                  <a:gd name="connsiteX61" fmla="*/ 4158155 w 4572002"/>
                  <a:gd name="connsiteY61" fmla="*/ 4933804 h 6858002"/>
                  <a:gd name="connsiteX62" fmla="*/ 4158155 w 4572002"/>
                  <a:gd name="connsiteY62" fmla="*/ 4933805 h 6858002"/>
                  <a:gd name="connsiteX63" fmla="*/ 4162914 w 4572002"/>
                  <a:gd name="connsiteY63" fmla="*/ 4952673 h 6858002"/>
                  <a:gd name="connsiteX64" fmla="*/ 4165707 w 4572002"/>
                  <a:gd name="connsiteY64" fmla="*/ 4957454 h 6858002"/>
                  <a:gd name="connsiteX65" fmla="*/ 4166985 w 4572002"/>
                  <a:gd name="connsiteY65" fmla="*/ 4961456 h 6858002"/>
                  <a:gd name="connsiteX66" fmla="*/ 4182989 w 4572002"/>
                  <a:gd name="connsiteY66" fmla="*/ 4987038 h 6858002"/>
                  <a:gd name="connsiteX67" fmla="*/ 4209468 w 4572002"/>
                  <a:gd name="connsiteY67" fmla="*/ 5041522 h 6858002"/>
                  <a:gd name="connsiteX68" fmla="*/ 4216684 w 4572002"/>
                  <a:gd name="connsiteY68" fmla="*/ 5072376 h 6858002"/>
                  <a:gd name="connsiteX69" fmla="*/ 4222587 w 4572002"/>
                  <a:gd name="connsiteY69" fmla="*/ 5087441 h 6858002"/>
                  <a:gd name="connsiteX70" fmla="*/ 4235615 w 4572002"/>
                  <a:gd name="connsiteY70" fmla="*/ 5133220 h 6858002"/>
                  <a:gd name="connsiteX71" fmla="*/ 4235616 w 4572002"/>
                  <a:gd name="connsiteY71" fmla="*/ 5133225 h 6858002"/>
                  <a:gd name="connsiteX72" fmla="*/ 4228901 w 4572002"/>
                  <a:gd name="connsiteY72" fmla="*/ 5166113 h 6858002"/>
                  <a:gd name="connsiteX73" fmla="*/ 4228901 w 4572002"/>
                  <a:gd name="connsiteY73" fmla="*/ 5166114 h 6858002"/>
                  <a:gd name="connsiteX74" fmla="*/ 4229593 w 4572002"/>
                  <a:gd name="connsiteY74" fmla="*/ 5172091 h 6858002"/>
                  <a:gd name="connsiteX75" fmla="*/ 4232139 w 4572002"/>
                  <a:gd name="connsiteY75" fmla="*/ 5179068 h 6858002"/>
                  <a:gd name="connsiteX76" fmla="*/ 4231973 w 4572002"/>
                  <a:gd name="connsiteY76" fmla="*/ 5229434 h 6858002"/>
                  <a:gd name="connsiteX77" fmla="*/ 4225669 w 4572002"/>
                  <a:gd name="connsiteY77" fmla="*/ 5241089 h 6858002"/>
                  <a:gd name="connsiteX78" fmla="*/ 4208517 w 4572002"/>
                  <a:gd name="connsiteY78" fmla="*/ 5272796 h 6858002"/>
                  <a:gd name="connsiteX79" fmla="*/ 4184613 w 4572002"/>
                  <a:gd name="connsiteY79" fmla="*/ 5312288 h 6858002"/>
                  <a:gd name="connsiteX80" fmla="*/ 4183557 w 4572002"/>
                  <a:gd name="connsiteY80" fmla="*/ 5321350 h 6858002"/>
                  <a:gd name="connsiteX81" fmla="*/ 4181083 w 4572002"/>
                  <a:gd name="connsiteY81" fmla="*/ 5326163 h 6858002"/>
                  <a:gd name="connsiteX82" fmla="*/ 4179637 w 4572002"/>
                  <a:gd name="connsiteY82" fmla="*/ 5355014 h 6858002"/>
                  <a:gd name="connsiteX83" fmla="*/ 4179637 w 4572002"/>
                  <a:gd name="connsiteY83" fmla="*/ 5355015 h 6858002"/>
                  <a:gd name="connsiteX84" fmla="*/ 4184513 w 4572002"/>
                  <a:gd name="connsiteY84" fmla="*/ 5385385 h 6858002"/>
                  <a:gd name="connsiteX85" fmla="*/ 4192704 w 4572002"/>
                  <a:gd name="connsiteY85" fmla="*/ 5425583 h 6858002"/>
                  <a:gd name="connsiteX86" fmla="*/ 4204327 w 4572002"/>
                  <a:gd name="connsiteY86" fmla="*/ 5480638 h 6858002"/>
                  <a:gd name="connsiteX87" fmla="*/ 4208850 w 4572002"/>
                  <a:gd name="connsiteY87" fmla="*/ 5507668 h 6858002"/>
                  <a:gd name="connsiteX88" fmla="*/ 4198232 w 4572002"/>
                  <a:gd name="connsiteY88" fmla="*/ 5531692 h 6858002"/>
                  <a:gd name="connsiteX89" fmla="*/ 4198231 w 4572002"/>
                  <a:gd name="connsiteY89" fmla="*/ 5531693 h 6858002"/>
                  <a:gd name="connsiteX90" fmla="*/ 4188085 w 4572002"/>
                  <a:gd name="connsiteY90" fmla="*/ 5547578 h 6858002"/>
                  <a:gd name="connsiteX91" fmla="*/ 4188085 w 4572002"/>
                  <a:gd name="connsiteY91" fmla="*/ 5547579 h 6858002"/>
                  <a:gd name="connsiteX92" fmla="*/ 4197659 w 4572002"/>
                  <a:gd name="connsiteY92" fmla="*/ 5562747 h 6858002"/>
                  <a:gd name="connsiteX93" fmla="*/ 4268907 w 4572002"/>
                  <a:gd name="connsiteY93" fmla="*/ 5704484 h 6858002"/>
                  <a:gd name="connsiteX94" fmla="*/ 4274812 w 4572002"/>
                  <a:gd name="connsiteY94" fmla="*/ 5740489 h 6858002"/>
                  <a:gd name="connsiteX95" fmla="*/ 4283578 w 4572002"/>
                  <a:gd name="connsiteY95" fmla="*/ 5760874 h 6858002"/>
                  <a:gd name="connsiteX96" fmla="*/ 4371973 w 4572002"/>
                  <a:gd name="connsiteY96" fmla="*/ 5883752 h 6858002"/>
                  <a:gd name="connsiteX97" fmla="*/ 4371974 w 4572002"/>
                  <a:gd name="connsiteY97" fmla="*/ 5883757 h 6858002"/>
                  <a:gd name="connsiteX98" fmla="*/ 4389877 w 4572002"/>
                  <a:gd name="connsiteY98" fmla="*/ 5935946 h 6858002"/>
                  <a:gd name="connsiteX99" fmla="*/ 4389878 w 4572002"/>
                  <a:gd name="connsiteY99" fmla="*/ 5935950 h 6858002"/>
                  <a:gd name="connsiteX100" fmla="*/ 4386259 w 4572002"/>
                  <a:gd name="connsiteY100" fmla="*/ 5993290 h 6858002"/>
                  <a:gd name="connsiteX101" fmla="*/ 4386259 w 4572002"/>
                  <a:gd name="connsiteY101" fmla="*/ 5993291 h 6858002"/>
                  <a:gd name="connsiteX102" fmla="*/ 4379782 w 4572002"/>
                  <a:gd name="connsiteY102" fmla="*/ 6026440 h 6858002"/>
                  <a:gd name="connsiteX103" fmla="*/ 4323583 w 4572002"/>
                  <a:gd name="connsiteY103" fmla="*/ 6108738 h 6858002"/>
                  <a:gd name="connsiteX104" fmla="*/ 4309890 w 4572002"/>
                  <a:gd name="connsiteY104" fmla="*/ 6133314 h 6858002"/>
                  <a:gd name="connsiteX105" fmla="*/ 4309890 w 4572002"/>
                  <a:gd name="connsiteY105" fmla="*/ 6133315 h 6858002"/>
                  <a:gd name="connsiteX106" fmla="*/ 4313591 w 4572002"/>
                  <a:gd name="connsiteY106" fmla="*/ 6143190 h 6858002"/>
                  <a:gd name="connsiteX107" fmla="*/ 4325486 w 4572002"/>
                  <a:gd name="connsiteY107" fmla="*/ 6155600 h 6858002"/>
                  <a:gd name="connsiteX108" fmla="*/ 4325488 w 4572002"/>
                  <a:gd name="connsiteY108" fmla="*/ 6155603 h 6858002"/>
                  <a:gd name="connsiteX109" fmla="*/ 4364160 w 4572002"/>
                  <a:gd name="connsiteY109" fmla="*/ 6228757 h 6858002"/>
                  <a:gd name="connsiteX110" fmla="*/ 4381497 w 4572002"/>
                  <a:gd name="connsiteY110" fmla="*/ 6361540 h 6858002"/>
                  <a:gd name="connsiteX111" fmla="*/ 4381497 w 4572002"/>
                  <a:gd name="connsiteY111" fmla="*/ 6361539 h 6858002"/>
                  <a:gd name="connsiteX112" fmla="*/ 4364160 w 4572002"/>
                  <a:gd name="connsiteY112" fmla="*/ 6228756 h 6858002"/>
                  <a:gd name="connsiteX113" fmla="*/ 4325488 w 4572002"/>
                  <a:gd name="connsiteY113" fmla="*/ 6155602 h 6858002"/>
                  <a:gd name="connsiteX114" fmla="*/ 4325486 w 4572002"/>
                  <a:gd name="connsiteY114" fmla="*/ 6155600 h 6858002"/>
                  <a:gd name="connsiteX115" fmla="*/ 4309890 w 4572002"/>
                  <a:gd name="connsiteY115" fmla="*/ 6133315 h 6858002"/>
                  <a:gd name="connsiteX116" fmla="*/ 4323583 w 4572002"/>
                  <a:gd name="connsiteY116" fmla="*/ 6108739 h 6858002"/>
                  <a:gd name="connsiteX117" fmla="*/ 4379782 w 4572002"/>
                  <a:gd name="connsiteY117" fmla="*/ 6026441 h 6858002"/>
                  <a:gd name="connsiteX118" fmla="*/ 4386259 w 4572002"/>
                  <a:gd name="connsiteY118" fmla="*/ 5993292 h 6858002"/>
                  <a:gd name="connsiteX119" fmla="*/ 4386259 w 4572002"/>
                  <a:gd name="connsiteY119" fmla="*/ 5993290 h 6858002"/>
                  <a:gd name="connsiteX120" fmla="*/ 4389712 w 4572002"/>
                  <a:gd name="connsiteY120" fmla="*/ 5964477 h 6858002"/>
                  <a:gd name="connsiteX121" fmla="*/ 4389878 w 4572002"/>
                  <a:gd name="connsiteY121" fmla="*/ 5935950 h 6858002"/>
                  <a:gd name="connsiteX122" fmla="*/ 4389878 w 4572002"/>
                  <a:gd name="connsiteY122" fmla="*/ 5935949 h 6858002"/>
                  <a:gd name="connsiteX123" fmla="*/ 4389877 w 4572002"/>
                  <a:gd name="connsiteY123" fmla="*/ 5935946 h 6858002"/>
                  <a:gd name="connsiteX124" fmla="*/ 4382997 w 4572002"/>
                  <a:gd name="connsiteY124" fmla="*/ 5909351 h 6858002"/>
                  <a:gd name="connsiteX125" fmla="*/ 4371974 w 4572002"/>
                  <a:gd name="connsiteY125" fmla="*/ 5883757 h 6858002"/>
                  <a:gd name="connsiteX126" fmla="*/ 4371973 w 4572002"/>
                  <a:gd name="connsiteY126" fmla="*/ 5883751 h 6858002"/>
                  <a:gd name="connsiteX127" fmla="*/ 4283578 w 4572002"/>
                  <a:gd name="connsiteY127" fmla="*/ 5760873 h 6858002"/>
                  <a:gd name="connsiteX128" fmla="*/ 4274812 w 4572002"/>
                  <a:gd name="connsiteY128" fmla="*/ 5740488 h 6858002"/>
                  <a:gd name="connsiteX129" fmla="*/ 4268907 w 4572002"/>
                  <a:gd name="connsiteY129" fmla="*/ 5704483 h 6858002"/>
                  <a:gd name="connsiteX130" fmla="*/ 4197659 w 4572002"/>
                  <a:gd name="connsiteY130" fmla="*/ 5562746 h 6858002"/>
                  <a:gd name="connsiteX131" fmla="*/ 4188085 w 4572002"/>
                  <a:gd name="connsiteY131" fmla="*/ 5547578 h 6858002"/>
                  <a:gd name="connsiteX132" fmla="*/ 4198231 w 4572002"/>
                  <a:gd name="connsiteY132" fmla="*/ 5531694 h 6858002"/>
                  <a:gd name="connsiteX133" fmla="*/ 4198232 w 4572002"/>
                  <a:gd name="connsiteY133" fmla="*/ 5531692 h 6858002"/>
                  <a:gd name="connsiteX134" fmla="*/ 4206630 w 4572002"/>
                  <a:gd name="connsiteY134" fmla="*/ 5520422 h 6858002"/>
                  <a:gd name="connsiteX135" fmla="*/ 4208850 w 4572002"/>
                  <a:gd name="connsiteY135" fmla="*/ 5507668 h 6858002"/>
                  <a:gd name="connsiteX136" fmla="*/ 4208850 w 4572002"/>
                  <a:gd name="connsiteY136" fmla="*/ 5507667 h 6858002"/>
                  <a:gd name="connsiteX137" fmla="*/ 4204327 w 4572002"/>
                  <a:gd name="connsiteY137" fmla="*/ 5480637 h 6858002"/>
                  <a:gd name="connsiteX138" fmla="*/ 4192704 w 4572002"/>
                  <a:gd name="connsiteY138" fmla="*/ 5425582 h 6858002"/>
                  <a:gd name="connsiteX139" fmla="*/ 4184513 w 4572002"/>
                  <a:gd name="connsiteY139" fmla="*/ 5385384 h 6858002"/>
                  <a:gd name="connsiteX140" fmla="*/ 4179637 w 4572002"/>
                  <a:gd name="connsiteY140" fmla="*/ 5355014 h 6858002"/>
                  <a:gd name="connsiteX141" fmla="*/ 4183557 w 4572002"/>
                  <a:gd name="connsiteY141" fmla="*/ 5321350 h 6858002"/>
                  <a:gd name="connsiteX142" fmla="*/ 4208517 w 4572002"/>
                  <a:gd name="connsiteY142" fmla="*/ 5272797 h 6858002"/>
                  <a:gd name="connsiteX143" fmla="*/ 4225669 w 4572002"/>
                  <a:gd name="connsiteY143" fmla="*/ 5241089 h 6858002"/>
                  <a:gd name="connsiteX144" fmla="*/ 4231973 w 4572002"/>
                  <a:gd name="connsiteY144" fmla="*/ 5229433 h 6858002"/>
                  <a:gd name="connsiteX145" fmla="*/ 4232139 w 4572002"/>
                  <a:gd name="connsiteY145" fmla="*/ 5179068 h 6858002"/>
                  <a:gd name="connsiteX146" fmla="*/ 4232139 w 4572002"/>
                  <a:gd name="connsiteY146" fmla="*/ 5179067 h 6858002"/>
                  <a:gd name="connsiteX147" fmla="*/ 4229593 w 4572002"/>
                  <a:gd name="connsiteY147" fmla="*/ 5172090 h 6858002"/>
                  <a:gd name="connsiteX148" fmla="*/ 4228901 w 4572002"/>
                  <a:gd name="connsiteY148" fmla="*/ 5166114 h 6858002"/>
                  <a:gd name="connsiteX149" fmla="*/ 4235616 w 4572002"/>
                  <a:gd name="connsiteY149" fmla="*/ 5133225 h 6858002"/>
                  <a:gd name="connsiteX150" fmla="*/ 4235616 w 4572002"/>
                  <a:gd name="connsiteY150" fmla="*/ 5133224 h 6858002"/>
                  <a:gd name="connsiteX151" fmla="*/ 4235615 w 4572002"/>
                  <a:gd name="connsiteY151" fmla="*/ 5133220 h 6858002"/>
                  <a:gd name="connsiteX152" fmla="*/ 4228473 w 4572002"/>
                  <a:gd name="connsiteY152" fmla="*/ 5102461 h 6858002"/>
                  <a:gd name="connsiteX153" fmla="*/ 4222587 w 4572002"/>
                  <a:gd name="connsiteY153" fmla="*/ 5087441 h 6858002"/>
                  <a:gd name="connsiteX154" fmla="*/ 4222582 w 4572002"/>
                  <a:gd name="connsiteY154" fmla="*/ 5087423 h 6858002"/>
                  <a:gd name="connsiteX155" fmla="*/ 4209468 w 4572002"/>
                  <a:gd name="connsiteY155" fmla="*/ 5041521 h 6858002"/>
                  <a:gd name="connsiteX156" fmla="*/ 4182989 w 4572002"/>
                  <a:gd name="connsiteY156" fmla="*/ 4987037 h 6858002"/>
                  <a:gd name="connsiteX157" fmla="*/ 4165707 w 4572002"/>
                  <a:gd name="connsiteY157" fmla="*/ 4957454 h 6858002"/>
                  <a:gd name="connsiteX158" fmla="*/ 4158155 w 4572002"/>
                  <a:gd name="connsiteY158" fmla="*/ 4933805 h 6858002"/>
                  <a:gd name="connsiteX159" fmla="*/ 4159557 w 4572002"/>
                  <a:gd name="connsiteY159" fmla="*/ 4912169 h 6858002"/>
                  <a:gd name="connsiteX160" fmla="*/ 4161262 w 4572002"/>
                  <a:gd name="connsiteY160" fmla="*/ 4889276 h 6858002"/>
                  <a:gd name="connsiteX161" fmla="*/ 4161262 w 4572002"/>
                  <a:gd name="connsiteY161" fmla="*/ 4889275 h 6858002"/>
                  <a:gd name="connsiteX162" fmla="*/ 4156484 w 4572002"/>
                  <a:gd name="connsiteY162" fmla="*/ 4867614 h 6858002"/>
                  <a:gd name="connsiteX163" fmla="*/ 4153733 w 4572002"/>
                  <a:gd name="connsiteY163" fmla="*/ 4863343 h 6858002"/>
                  <a:gd name="connsiteX164" fmla="*/ 4151983 w 4572002"/>
                  <a:gd name="connsiteY164" fmla="*/ 4857317 h 6858002"/>
                  <a:gd name="connsiteX165" fmla="*/ 4131552 w 4572002"/>
                  <a:gd name="connsiteY165" fmla="*/ 4828916 h 6858002"/>
                  <a:gd name="connsiteX166" fmla="*/ 4116716 w 4572002"/>
                  <a:gd name="connsiteY166" fmla="*/ 4800483 h 6858002"/>
                  <a:gd name="connsiteX167" fmla="*/ 4118025 w 4572002"/>
                  <a:gd name="connsiteY167" fmla="*/ 4767765 h 6858002"/>
                  <a:gd name="connsiteX168" fmla="*/ 4127932 w 4572002"/>
                  <a:gd name="connsiteY168" fmla="*/ 4677656 h 6858002"/>
                  <a:gd name="connsiteX169" fmla="*/ 4135934 w 4572002"/>
                  <a:gd name="connsiteY169" fmla="*/ 4659175 h 6858002"/>
                  <a:gd name="connsiteX170" fmla="*/ 4195944 w 4572002"/>
                  <a:gd name="connsiteY170" fmla="*/ 4482005 h 6858002"/>
                  <a:gd name="connsiteX171" fmla="*/ 4196706 w 4572002"/>
                  <a:gd name="connsiteY171" fmla="*/ 4363891 h 6858002"/>
                  <a:gd name="connsiteX172" fmla="*/ 4196706 w 4572002"/>
                  <a:gd name="connsiteY172" fmla="*/ 4363890 h 6858002"/>
                  <a:gd name="connsiteX173" fmla="*/ 4187752 w 4572002"/>
                  <a:gd name="connsiteY173" fmla="*/ 4324645 h 6858002"/>
                  <a:gd name="connsiteX174" fmla="*/ 4147936 w 4572002"/>
                  <a:gd name="connsiteY174" fmla="*/ 4253014 h 6858002"/>
                  <a:gd name="connsiteX175" fmla="*/ 4211111 w 4572002"/>
                  <a:gd name="connsiteY175" fmla="*/ 2836172 h 6858002"/>
                  <a:gd name="connsiteX176" fmla="*/ 4202421 w 4572002"/>
                  <a:gd name="connsiteY176" fmla="*/ 2848793 h 6858002"/>
                  <a:gd name="connsiteX177" fmla="*/ 4186816 w 4572002"/>
                  <a:gd name="connsiteY177" fmla="*/ 2897785 h 6858002"/>
                  <a:gd name="connsiteX178" fmla="*/ 4185787 w 4572002"/>
                  <a:gd name="connsiteY178" fmla="*/ 2903551 h 6858002"/>
                  <a:gd name="connsiteX179" fmla="*/ 4182513 w 4572002"/>
                  <a:gd name="connsiteY179" fmla="*/ 2914328 h 6858002"/>
                  <a:gd name="connsiteX180" fmla="*/ 4177882 w 4572002"/>
                  <a:gd name="connsiteY180" fmla="*/ 2947858 h 6858002"/>
                  <a:gd name="connsiteX181" fmla="*/ 4177881 w 4572002"/>
                  <a:gd name="connsiteY181" fmla="*/ 2947862 h 6858002"/>
                  <a:gd name="connsiteX182" fmla="*/ 4177881 w 4572002"/>
                  <a:gd name="connsiteY182" fmla="*/ 2947863 h 6858002"/>
                  <a:gd name="connsiteX183" fmla="*/ 4181465 w 4572002"/>
                  <a:gd name="connsiteY183" fmla="*/ 2982149 h 6858002"/>
                  <a:gd name="connsiteX184" fmla="*/ 4193158 w 4572002"/>
                  <a:gd name="connsiteY184" fmla="*/ 3077402 h 6858002"/>
                  <a:gd name="connsiteX185" fmla="*/ 4180703 w 4572002"/>
                  <a:gd name="connsiteY185" fmla="*/ 3172654 h 6858002"/>
                  <a:gd name="connsiteX186" fmla="*/ 4133076 w 4572002"/>
                  <a:gd name="connsiteY186" fmla="*/ 3489467 h 6858002"/>
                  <a:gd name="connsiteX187" fmla="*/ 4110977 w 4572002"/>
                  <a:gd name="connsiteY187" fmla="*/ 3544713 h 6858002"/>
                  <a:gd name="connsiteX188" fmla="*/ 4093355 w 4572002"/>
                  <a:gd name="connsiteY188" fmla="*/ 3574408 h 6858002"/>
                  <a:gd name="connsiteX189" fmla="*/ 4093355 w 4572002"/>
                  <a:gd name="connsiteY189" fmla="*/ 3574409 h 6858002"/>
                  <a:gd name="connsiteX190" fmla="*/ 4105453 w 4572002"/>
                  <a:gd name="connsiteY190" fmla="*/ 3606818 h 6858002"/>
                  <a:gd name="connsiteX191" fmla="*/ 4118979 w 4572002"/>
                  <a:gd name="connsiteY191" fmla="*/ 3630633 h 6858002"/>
                  <a:gd name="connsiteX192" fmla="*/ 4136708 w 4572002"/>
                  <a:gd name="connsiteY192" fmla="*/ 3654416 h 6858002"/>
                  <a:gd name="connsiteX193" fmla="*/ 4140382 w 4572002"/>
                  <a:gd name="connsiteY193" fmla="*/ 3668940 h 6858002"/>
                  <a:gd name="connsiteX194" fmla="*/ 4143220 w 4572002"/>
                  <a:gd name="connsiteY194" fmla="*/ 3680164 h 6858002"/>
                  <a:gd name="connsiteX195" fmla="*/ 4139172 w 4572002"/>
                  <a:gd name="connsiteY195" fmla="*/ 3734837 h 6858002"/>
                  <a:gd name="connsiteX196" fmla="*/ 4139172 w 4572002"/>
                  <a:gd name="connsiteY196" fmla="*/ 3734838 h 6858002"/>
                  <a:gd name="connsiteX197" fmla="*/ 4139554 w 4572002"/>
                  <a:gd name="connsiteY197" fmla="*/ 3754653 h 6858002"/>
                  <a:gd name="connsiteX198" fmla="*/ 4145911 w 4572002"/>
                  <a:gd name="connsiteY198" fmla="*/ 3789776 h 6858002"/>
                  <a:gd name="connsiteX199" fmla="*/ 4130980 w 4572002"/>
                  <a:gd name="connsiteY199" fmla="*/ 3822472 h 6858002"/>
                  <a:gd name="connsiteX200" fmla="*/ 4116645 w 4572002"/>
                  <a:gd name="connsiteY200" fmla="*/ 3852619 h 6858002"/>
                  <a:gd name="connsiteX201" fmla="*/ 4116645 w 4572002"/>
                  <a:gd name="connsiteY201" fmla="*/ 3852620 h 6858002"/>
                  <a:gd name="connsiteX202" fmla="*/ 4117425 w 4572002"/>
                  <a:gd name="connsiteY202" fmla="*/ 3868764 h 6858002"/>
                  <a:gd name="connsiteX203" fmla="*/ 4126028 w 4572002"/>
                  <a:gd name="connsiteY203" fmla="*/ 3885337 h 6858002"/>
                  <a:gd name="connsiteX204" fmla="*/ 4126028 w 4572002"/>
                  <a:gd name="connsiteY204" fmla="*/ 3885339 h 6858002"/>
                  <a:gd name="connsiteX205" fmla="*/ 4148409 w 4572002"/>
                  <a:gd name="connsiteY205" fmla="*/ 3923125 h 6858002"/>
                  <a:gd name="connsiteX206" fmla="*/ 4157913 w 4572002"/>
                  <a:gd name="connsiteY206" fmla="*/ 3962160 h 6858002"/>
                  <a:gd name="connsiteX207" fmla="*/ 4142221 w 4572002"/>
                  <a:gd name="connsiteY207" fmla="*/ 4043838 h 6858002"/>
                  <a:gd name="connsiteX208" fmla="*/ 4142220 w 4572002"/>
                  <a:gd name="connsiteY208" fmla="*/ 4043839 h 6858002"/>
                  <a:gd name="connsiteX209" fmla="*/ 4127099 w 4572002"/>
                  <a:gd name="connsiteY209" fmla="*/ 4103825 h 6858002"/>
                  <a:gd name="connsiteX210" fmla="*/ 4127099 w 4572002"/>
                  <a:gd name="connsiteY210" fmla="*/ 4103826 h 6858002"/>
                  <a:gd name="connsiteX211" fmla="*/ 4129066 w 4572002"/>
                  <a:gd name="connsiteY211" fmla="*/ 4134256 h 6858002"/>
                  <a:gd name="connsiteX212" fmla="*/ 4138410 w 4572002"/>
                  <a:gd name="connsiteY212" fmla="*/ 4165382 h 6858002"/>
                  <a:gd name="connsiteX213" fmla="*/ 4138410 w 4572002"/>
                  <a:gd name="connsiteY213" fmla="*/ 4165384 h 6858002"/>
                  <a:gd name="connsiteX214" fmla="*/ 4142315 w 4572002"/>
                  <a:gd name="connsiteY214" fmla="*/ 4192388 h 6858002"/>
                  <a:gd name="connsiteX215" fmla="*/ 4142315 w 4572002"/>
                  <a:gd name="connsiteY215" fmla="*/ 4192387 h 6858002"/>
                  <a:gd name="connsiteX216" fmla="*/ 4138410 w 4572002"/>
                  <a:gd name="connsiteY216" fmla="*/ 4165383 h 6858002"/>
                  <a:gd name="connsiteX217" fmla="*/ 4138410 w 4572002"/>
                  <a:gd name="connsiteY217" fmla="*/ 4165382 h 6858002"/>
                  <a:gd name="connsiteX218" fmla="*/ 4127099 w 4572002"/>
                  <a:gd name="connsiteY218" fmla="*/ 4103826 h 6858002"/>
                  <a:gd name="connsiteX219" fmla="*/ 4142220 w 4572002"/>
                  <a:gd name="connsiteY219" fmla="*/ 4043840 h 6858002"/>
                  <a:gd name="connsiteX220" fmla="*/ 4142221 w 4572002"/>
                  <a:gd name="connsiteY220" fmla="*/ 4043838 h 6858002"/>
                  <a:gd name="connsiteX221" fmla="*/ 4155523 w 4572002"/>
                  <a:gd name="connsiteY221" fmla="*/ 4002410 h 6858002"/>
                  <a:gd name="connsiteX222" fmla="*/ 4157913 w 4572002"/>
                  <a:gd name="connsiteY222" fmla="*/ 3962160 h 6858002"/>
                  <a:gd name="connsiteX223" fmla="*/ 4157913 w 4572002"/>
                  <a:gd name="connsiteY223" fmla="*/ 3962159 h 6858002"/>
                  <a:gd name="connsiteX224" fmla="*/ 4126028 w 4572002"/>
                  <a:gd name="connsiteY224" fmla="*/ 3885338 h 6858002"/>
                  <a:gd name="connsiteX225" fmla="*/ 4126028 w 4572002"/>
                  <a:gd name="connsiteY225" fmla="*/ 3885337 h 6858002"/>
                  <a:gd name="connsiteX226" fmla="*/ 4116645 w 4572002"/>
                  <a:gd name="connsiteY226" fmla="*/ 3852620 h 6858002"/>
                  <a:gd name="connsiteX227" fmla="*/ 4130980 w 4572002"/>
                  <a:gd name="connsiteY227" fmla="*/ 3822473 h 6858002"/>
                  <a:gd name="connsiteX228" fmla="*/ 4145911 w 4572002"/>
                  <a:gd name="connsiteY228" fmla="*/ 3789777 h 6858002"/>
                  <a:gd name="connsiteX229" fmla="*/ 4145911 w 4572002"/>
                  <a:gd name="connsiteY229" fmla="*/ 3789776 h 6858002"/>
                  <a:gd name="connsiteX230" fmla="*/ 4139554 w 4572002"/>
                  <a:gd name="connsiteY230" fmla="*/ 3754652 h 6858002"/>
                  <a:gd name="connsiteX231" fmla="*/ 4139172 w 4572002"/>
                  <a:gd name="connsiteY231" fmla="*/ 3734838 h 6858002"/>
                  <a:gd name="connsiteX232" fmla="*/ 4143220 w 4572002"/>
                  <a:gd name="connsiteY232" fmla="*/ 3680164 h 6858002"/>
                  <a:gd name="connsiteX233" fmla="*/ 4143220 w 4572002"/>
                  <a:gd name="connsiteY233" fmla="*/ 3680163 h 6858002"/>
                  <a:gd name="connsiteX234" fmla="*/ 4140382 w 4572002"/>
                  <a:gd name="connsiteY234" fmla="*/ 3668940 h 6858002"/>
                  <a:gd name="connsiteX235" fmla="*/ 4136708 w 4572002"/>
                  <a:gd name="connsiteY235" fmla="*/ 3654416 h 6858002"/>
                  <a:gd name="connsiteX236" fmla="*/ 4136708 w 4572002"/>
                  <a:gd name="connsiteY236" fmla="*/ 3654416 h 6858002"/>
                  <a:gd name="connsiteX237" fmla="*/ 4136708 w 4572002"/>
                  <a:gd name="connsiteY237" fmla="*/ 3654415 h 6858002"/>
                  <a:gd name="connsiteX238" fmla="*/ 4118979 w 4572002"/>
                  <a:gd name="connsiteY238" fmla="*/ 3630632 h 6858002"/>
                  <a:gd name="connsiteX239" fmla="*/ 4105453 w 4572002"/>
                  <a:gd name="connsiteY239" fmla="*/ 3606817 h 6858002"/>
                  <a:gd name="connsiteX240" fmla="*/ 4095707 w 4572002"/>
                  <a:gd name="connsiteY240" fmla="*/ 3587174 h 6858002"/>
                  <a:gd name="connsiteX241" fmla="*/ 4093355 w 4572002"/>
                  <a:gd name="connsiteY241" fmla="*/ 3574408 h 6858002"/>
                  <a:gd name="connsiteX242" fmla="*/ 4098434 w 4572002"/>
                  <a:gd name="connsiteY242" fmla="*/ 3562321 h 6858002"/>
                  <a:gd name="connsiteX243" fmla="*/ 4110977 w 4572002"/>
                  <a:gd name="connsiteY243" fmla="*/ 3544714 h 6858002"/>
                  <a:gd name="connsiteX244" fmla="*/ 4133076 w 4572002"/>
                  <a:gd name="connsiteY244" fmla="*/ 3489468 h 6858002"/>
                  <a:gd name="connsiteX245" fmla="*/ 4180703 w 4572002"/>
                  <a:gd name="connsiteY245" fmla="*/ 3172655 h 6858002"/>
                  <a:gd name="connsiteX246" fmla="*/ 4193158 w 4572002"/>
                  <a:gd name="connsiteY246" fmla="*/ 3077402 h 6858002"/>
                  <a:gd name="connsiteX247" fmla="*/ 4193158 w 4572002"/>
                  <a:gd name="connsiteY247" fmla="*/ 3077401 h 6858002"/>
                  <a:gd name="connsiteX248" fmla="*/ 4181465 w 4572002"/>
                  <a:gd name="connsiteY248" fmla="*/ 2982148 h 6858002"/>
                  <a:gd name="connsiteX249" fmla="*/ 4177881 w 4572002"/>
                  <a:gd name="connsiteY249" fmla="*/ 2947863 h 6858002"/>
                  <a:gd name="connsiteX250" fmla="*/ 4177882 w 4572002"/>
                  <a:gd name="connsiteY250" fmla="*/ 2947858 h 6858002"/>
                  <a:gd name="connsiteX251" fmla="*/ 4185787 w 4572002"/>
                  <a:gd name="connsiteY251" fmla="*/ 2903551 h 6858002"/>
                  <a:gd name="connsiteX252" fmla="*/ 4202421 w 4572002"/>
                  <a:gd name="connsiteY252" fmla="*/ 2848794 h 6858002"/>
                  <a:gd name="connsiteX253" fmla="*/ 4211111 w 4572002"/>
                  <a:gd name="connsiteY253" fmla="*/ 2836173 h 6858002"/>
                  <a:gd name="connsiteX254" fmla="*/ 3726625 w 4572002"/>
                  <a:gd name="connsiteY254" fmla="*/ 1508458 h 6858002"/>
                  <a:gd name="connsiteX255" fmla="*/ 3698531 w 4572002"/>
                  <a:gd name="connsiteY255" fmla="*/ 1596214 h 6858002"/>
                  <a:gd name="connsiteX256" fmla="*/ 3700436 w 4572002"/>
                  <a:gd name="connsiteY256" fmla="*/ 1624981 h 6858002"/>
                  <a:gd name="connsiteX257" fmla="*/ 3757017 w 4572002"/>
                  <a:gd name="connsiteY257" fmla="*/ 1697754 h 6858002"/>
                  <a:gd name="connsiteX258" fmla="*/ 3779686 w 4572002"/>
                  <a:gd name="connsiteY258" fmla="*/ 1733189 h 6858002"/>
                  <a:gd name="connsiteX259" fmla="*/ 3821407 w 4572002"/>
                  <a:gd name="connsiteY259" fmla="*/ 1833776 h 6858002"/>
                  <a:gd name="connsiteX260" fmla="*/ 3829028 w 4572002"/>
                  <a:gd name="connsiteY260" fmla="*/ 1842159 h 6858002"/>
                  <a:gd name="connsiteX261" fmla="*/ 3919519 w 4572002"/>
                  <a:gd name="connsiteY261" fmla="*/ 1916455 h 6858002"/>
                  <a:gd name="connsiteX262" fmla="*/ 3934949 w 4572002"/>
                  <a:gd name="connsiteY262" fmla="*/ 1933220 h 6858002"/>
                  <a:gd name="connsiteX263" fmla="*/ 3958954 w 4572002"/>
                  <a:gd name="connsiteY263" fmla="*/ 1953414 h 6858002"/>
                  <a:gd name="connsiteX264" fmla="*/ 4005437 w 4572002"/>
                  <a:gd name="connsiteY264" fmla="*/ 2016470 h 6858002"/>
                  <a:gd name="connsiteX265" fmla="*/ 4020296 w 4572002"/>
                  <a:gd name="connsiteY265" fmla="*/ 2094579 h 6858002"/>
                  <a:gd name="connsiteX266" fmla="*/ 4042967 w 4572002"/>
                  <a:gd name="connsiteY266" fmla="*/ 2188880 h 6858002"/>
                  <a:gd name="connsiteX267" fmla="*/ 4058207 w 4572002"/>
                  <a:gd name="connsiteY267" fmla="*/ 2228315 h 6858002"/>
                  <a:gd name="connsiteX268" fmla="*/ 4087164 w 4572002"/>
                  <a:gd name="connsiteY268" fmla="*/ 2334045 h 6858002"/>
                  <a:gd name="connsiteX269" fmla="*/ 4111549 w 4572002"/>
                  <a:gd name="connsiteY269" fmla="*/ 2409486 h 6858002"/>
                  <a:gd name="connsiteX270" fmla="*/ 4128650 w 4572002"/>
                  <a:gd name="connsiteY270" fmla="*/ 2435913 h 6858002"/>
                  <a:gd name="connsiteX271" fmla="*/ 4134481 w 4572002"/>
                  <a:gd name="connsiteY271" fmla="*/ 2463018 h 6858002"/>
                  <a:gd name="connsiteX272" fmla="*/ 4125839 w 4572002"/>
                  <a:gd name="connsiteY272" fmla="*/ 2518262 h 6858002"/>
                  <a:gd name="connsiteX273" fmla="*/ 4125838 w 4572002"/>
                  <a:gd name="connsiteY273" fmla="*/ 2518264 h 6858002"/>
                  <a:gd name="connsiteX274" fmla="*/ 4122194 w 4572002"/>
                  <a:gd name="connsiteY274" fmla="*/ 2545006 h 6858002"/>
                  <a:gd name="connsiteX275" fmla="*/ 4122194 w 4572002"/>
                  <a:gd name="connsiteY275" fmla="*/ 2545007 h 6858002"/>
                  <a:gd name="connsiteX276" fmla="*/ 4126408 w 4572002"/>
                  <a:gd name="connsiteY276" fmla="*/ 2571035 h 6858002"/>
                  <a:gd name="connsiteX277" fmla="*/ 4199563 w 4572002"/>
                  <a:gd name="connsiteY277" fmla="*/ 2668002 h 6858002"/>
                  <a:gd name="connsiteX278" fmla="*/ 4247953 w 4572002"/>
                  <a:gd name="connsiteY278" fmla="*/ 2745349 h 6858002"/>
                  <a:gd name="connsiteX279" fmla="*/ 4247954 w 4572002"/>
                  <a:gd name="connsiteY279" fmla="*/ 2745352 h 6858002"/>
                  <a:gd name="connsiteX280" fmla="*/ 4253873 w 4572002"/>
                  <a:gd name="connsiteY280" fmla="*/ 2778006 h 6858002"/>
                  <a:gd name="connsiteX281" fmla="*/ 4253453 w 4572002"/>
                  <a:gd name="connsiteY281" fmla="*/ 2785440 h 6858002"/>
                  <a:gd name="connsiteX282" fmla="*/ 4243374 w 4572002"/>
                  <a:gd name="connsiteY282" fmla="*/ 2811780 h 6858002"/>
                  <a:gd name="connsiteX283" fmla="*/ 4243371 w 4572002"/>
                  <a:gd name="connsiteY283" fmla="*/ 2811787 h 6858002"/>
                  <a:gd name="connsiteX284" fmla="*/ 4243372 w 4572002"/>
                  <a:gd name="connsiteY284" fmla="*/ 2811787 h 6858002"/>
                  <a:gd name="connsiteX285" fmla="*/ 4243374 w 4572002"/>
                  <a:gd name="connsiteY285" fmla="*/ 2811780 h 6858002"/>
                  <a:gd name="connsiteX286" fmla="*/ 4253025 w 4572002"/>
                  <a:gd name="connsiteY286" fmla="*/ 2793023 h 6858002"/>
                  <a:gd name="connsiteX287" fmla="*/ 4253453 w 4572002"/>
                  <a:gd name="connsiteY287" fmla="*/ 2785440 h 6858002"/>
                  <a:gd name="connsiteX288" fmla="*/ 4254654 w 4572002"/>
                  <a:gd name="connsiteY288" fmla="*/ 2782305 h 6858002"/>
                  <a:gd name="connsiteX289" fmla="*/ 4253873 w 4572002"/>
                  <a:gd name="connsiteY289" fmla="*/ 2778006 h 6858002"/>
                  <a:gd name="connsiteX290" fmla="*/ 4254284 w 4572002"/>
                  <a:gd name="connsiteY290" fmla="*/ 2770758 h 6858002"/>
                  <a:gd name="connsiteX291" fmla="*/ 4247954 w 4572002"/>
                  <a:gd name="connsiteY291" fmla="*/ 2745352 h 6858002"/>
                  <a:gd name="connsiteX292" fmla="*/ 4247953 w 4572002"/>
                  <a:gd name="connsiteY292" fmla="*/ 2745348 h 6858002"/>
                  <a:gd name="connsiteX293" fmla="*/ 4199563 w 4572002"/>
                  <a:gd name="connsiteY293" fmla="*/ 2668001 h 6858002"/>
                  <a:gd name="connsiteX294" fmla="*/ 4126408 w 4572002"/>
                  <a:gd name="connsiteY294" fmla="*/ 2571034 h 6858002"/>
                  <a:gd name="connsiteX295" fmla="*/ 4122194 w 4572002"/>
                  <a:gd name="connsiteY295" fmla="*/ 2545007 h 6858002"/>
                  <a:gd name="connsiteX296" fmla="*/ 4125838 w 4572002"/>
                  <a:gd name="connsiteY296" fmla="*/ 2518265 h 6858002"/>
                  <a:gd name="connsiteX297" fmla="*/ 4125839 w 4572002"/>
                  <a:gd name="connsiteY297" fmla="*/ 2518262 h 6858002"/>
                  <a:gd name="connsiteX298" fmla="*/ 4132419 w 4572002"/>
                  <a:gd name="connsiteY298" fmla="*/ 2490551 h 6858002"/>
                  <a:gd name="connsiteX299" fmla="*/ 4134481 w 4572002"/>
                  <a:gd name="connsiteY299" fmla="*/ 2463018 h 6858002"/>
                  <a:gd name="connsiteX300" fmla="*/ 4134481 w 4572002"/>
                  <a:gd name="connsiteY300" fmla="*/ 2463017 h 6858002"/>
                  <a:gd name="connsiteX301" fmla="*/ 4111549 w 4572002"/>
                  <a:gd name="connsiteY301" fmla="*/ 2409485 h 6858002"/>
                  <a:gd name="connsiteX302" fmla="*/ 4087164 w 4572002"/>
                  <a:gd name="connsiteY302" fmla="*/ 2334044 h 6858002"/>
                  <a:gd name="connsiteX303" fmla="*/ 4058207 w 4572002"/>
                  <a:gd name="connsiteY303" fmla="*/ 2228314 h 6858002"/>
                  <a:gd name="connsiteX304" fmla="*/ 4042967 w 4572002"/>
                  <a:gd name="connsiteY304" fmla="*/ 2188879 h 6858002"/>
                  <a:gd name="connsiteX305" fmla="*/ 4020296 w 4572002"/>
                  <a:gd name="connsiteY305" fmla="*/ 2094578 h 6858002"/>
                  <a:gd name="connsiteX306" fmla="*/ 4005437 w 4572002"/>
                  <a:gd name="connsiteY306" fmla="*/ 2016469 h 6858002"/>
                  <a:gd name="connsiteX307" fmla="*/ 3958954 w 4572002"/>
                  <a:gd name="connsiteY307" fmla="*/ 1953413 h 6858002"/>
                  <a:gd name="connsiteX308" fmla="*/ 3934949 w 4572002"/>
                  <a:gd name="connsiteY308" fmla="*/ 1933219 h 6858002"/>
                  <a:gd name="connsiteX309" fmla="*/ 3919519 w 4572002"/>
                  <a:gd name="connsiteY309" fmla="*/ 1916454 h 6858002"/>
                  <a:gd name="connsiteX310" fmla="*/ 3829028 w 4572002"/>
                  <a:gd name="connsiteY310" fmla="*/ 1842158 h 6858002"/>
                  <a:gd name="connsiteX311" fmla="*/ 3821407 w 4572002"/>
                  <a:gd name="connsiteY311" fmla="*/ 1833775 h 6858002"/>
                  <a:gd name="connsiteX312" fmla="*/ 3779686 w 4572002"/>
                  <a:gd name="connsiteY312" fmla="*/ 1733188 h 6858002"/>
                  <a:gd name="connsiteX313" fmla="*/ 3757018 w 4572002"/>
                  <a:gd name="connsiteY313" fmla="*/ 1697753 h 6858002"/>
                  <a:gd name="connsiteX314" fmla="*/ 3700436 w 4572002"/>
                  <a:gd name="connsiteY314" fmla="*/ 1624980 h 6858002"/>
                  <a:gd name="connsiteX315" fmla="*/ 3698532 w 4572002"/>
                  <a:gd name="connsiteY315" fmla="*/ 1596213 h 6858002"/>
                  <a:gd name="connsiteX316" fmla="*/ 3745230 w 4572002"/>
                  <a:gd name="connsiteY316" fmla="*/ 1459073 h 6858002"/>
                  <a:gd name="connsiteX317" fmla="*/ 3745229 w 4572002"/>
                  <a:gd name="connsiteY317" fmla="*/ 1459074 h 6858002"/>
                  <a:gd name="connsiteX318" fmla="*/ 3736012 w 4572002"/>
                  <a:gd name="connsiteY318" fmla="*/ 1481572 h 6858002"/>
                  <a:gd name="connsiteX319" fmla="*/ 3764423 w 4572002"/>
                  <a:gd name="connsiteY319" fmla="*/ 1268758 h 6858002"/>
                  <a:gd name="connsiteX320" fmla="*/ 3769590 w 4572002"/>
                  <a:gd name="connsiteY320" fmla="*/ 1286070 h 6858002"/>
                  <a:gd name="connsiteX321" fmla="*/ 3791927 w 4572002"/>
                  <a:gd name="connsiteY321" fmla="*/ 1350628 h 6858002"/>
                  <a:gd name="connsiteX322" fmla="*/ 3786333 w 4572002"/>
                  <a:gd name="connsiteY322" fmla="*/ 1413840 h 6858002"/>
                  <a:gd name="connsiteX323" fmla="*/ 3791928 w 4572002"/>
                  <a:gd name="connsiteY323" fmla="*/ 1350627 h 6858002"/>
                  <a:gd name="connsiteX324" fmla="*/ 3769590 w 4572002"/>
                  <a:gd name="connsiteY324" fmla="*/ 1286069 h 6858002"/>
                  <a:gd name="connsiteX325" fmla="*/ 3706152 w 4572002"/>
                  <a:gd name="connsiteY325" fmla="*/ 773035 h 6858002"/>
                  <a:gd name="connsiteX326" fmla="*/ 3706152 w 4572002"/>
                  <a:gd name="connsiteY326" fmla="*/ 773036 h 6858002"/>
                  <a:gd name="connsiteX327" fmla="*/ 3714152 w 4572002"/>
                  <a:gd name="connsiteY327" fmla="*/ 854380 h 6858002"/>
                  <a:gd name="connsiteX328" fmla="*/ 3745205 w 4572002"/>
                  <a:gd name="connsiteY328" fmla="*/ 915344 h 6858002"/>
                  <a:gd name="connsiteX329" fmla="*/ 3755683 w 4572002"/>
                  <a:gd name="connsiteY329" fmla="*/ 927156 h 6858002"/>
                  <a:gd name="connsiteX330" fmla="*/ 3752063 w 4572002"/>
                  <a:gd name="connsiteY330" fmla="*/ 1097088 h 6858002"/>
                  <a:gd name="connsiteX331" fmla="*/ 3747681 w 4572002"/>
                  <a:gd name="connsiteY331" fmla="*/ 1123186 h 6858002"/>
                  <a:gd name="connsiteX332" fmla="*/ 3772400 w 4572002"/>
                  <a:gd name="connsiteY332" fmla="*/ 1184029 h 6858002"/>
                  <a:gd name="connsiteX333" fmla="*/ 3747682 w 4572002"/>
                  <a:gd name="connsiteY333" fmla="*/ 1123185 h 6858002"/>
                  <a:gd name="connsiteX334" fmla="*/ 3752064 w 4572002"/>
                  <a:gd name="connsiteY334" fmla="*/ 1097087 h 6858002"/>
                  <a:gd name="connsiteX335" fmla="*/ 3755684 w 4572002"/>
                  <a:gd name="connsiteY335" fmla="*/ 927155 h 6858002"/>
                  <a:gd name="connsiteX336" fmla="*/ 3745206 w 4572002"/>
                  <a:gd name="connsiteY336" fmla="*/ 915343 h 6858002"/>
                  <a:gd name="connsiteX337" fmla="*/ 3714152 w 4572002"/>
                  <a:gd name="connsiteY337" fmla="*/ 854379 h 6858002"/>
                  <a:gd name="connsiteX338" fmla="*/ 3761553 w 4572002"/>
                  <a:gd name="connsiteY338" fmla="*/ 517851 h 6858002"/>
                  <a:gd name="connsiteX339" fmla="*/ 3752635 w 4572002"/>
                  <a:gd name="connsiteY339" fmla="*/ 556048 h 6858002"/>
                  <a:gd name="connsiteX340" fmla="*/ 3746157 w 4572002"/>
                  <a:gd name="connsiteY340" fmla="*/ 580051 h 6858002"/>
                  <a:gd name="connsiteX341" fmla="*/ 3742776 w 4572002"/>
                  <a:gd name="connsiteY341" fmla="*/ 642538 h 6858002"/>
                  <a:gd name="connsiteX342" fmla="*/ 3730253 w 4572002"/>
                  <a:gd name="connsiteY342" fmla="*/ 694928 h 6858002"/>
                  <a:gd name="connsiteX343" fmla="*/ 3742777 w 4572002"/>
                  <a:gd name="connsiteY343" fmla="*/ 642537 h 6858002"/>
                  <a:gd name="connsiteX344" fmla="*/ 3746158 w 4572002"/>
                  <a:gd name="connsiteY344" fmla="*/ 580050 h 6858002"/>
                  <a:gd name="connsiteX345" fmla="*/ 3752636 w 4572002"/>
                  <a:gd name="connsiteY345" fmla="*/ 556047 h 6858002"/>
                  <a:gd name="connsiteX346" fmla="*/ 3774848 w 4572002"/>
                  <a:gd name="connsiteY346" fmla="*/ 298169 h 6858002"/>
                  <a:gd name="connsiteX347" fmla="*/ 3760065 w 4572002"/>
                  <a:gd name="connsiteY347" fmla="*/ 313534 h 6858002"/>
                  <a:gd name="connsiteX348" fmla="*/ 3759493 w 4572002"/>
                  <a:gd name="connsiteY348" fmla="*/ 338871 h 6858002"/>
                  <a:gd name="connsiteX349" fmla="*/ 3759500 w 4572002"/>
                  <a:gd name="connsiteY349" fmla="*/ 338900 h 6858002"/>
                  <a:gd name="connsiteX350" fmla="*/ 3769400 w 4572002"/>
                  <a:gd name="connsiteY350" fmla="*/ 395640 h 6858002"/>
                  <a:gd name="connsiteX351" fmla="*/ 3765590 w 4572002"/>
                  <a:gd name="connsiteY351" fmla="*/ 367328 h 6858002"/>
                  <a:gd name="connsiteX352" fmla="*/ 3759500 w 4572002"/>
                  <a:gd name="connsiteY352" fmla="*/ 338900 h 6858002"/>
                  <a:gd name="connsiteX353" fmla="*/ 3759494 w 4572002"/>
                  <a:gd name="connsiteY353" fmla="*/ 338870 h 6858002"/>
                  <a:gd name="connsiteX354" fmla="*/ 3760066 w 4572002"/>
                  <a:gd name="connsiteY354" fmla="*/ 313533 h 6858002"/>
                  <a:gd name="connsiteX355" fmla="*/ 3782393 w 4572002"/>
                  <a:gd name="connsiteY355" fmla="*/ 281568 h 6858002"/>
                  <a:gd name="connsiteX356" fmla="*/ 3777498 w 4572002"/>
                  <a:gd name="connsiteY356" fmla="*/ 295415 h 6858002"/>
                  <a:gd name="connsiteX357" fmla="*/ 3777499 w 4572002"/>
                  <a:gd name="connsiteY357" fmla="*/ 295415 h 6858002"/>
                  <a:gd name="connsiteX358" fmla="*/ 3769073 w 4572002"/>
                  <a:gd name="connsiteY358" fmla="*/ 24486 h 6858002"/>
                  <a:gd name="connsiteX359" fmla="*/ 3766810 w 4572002"/>
                  <a:gd name="connsiteY359" fmla="*/ 74129 h 6858002"/>
                  <a:gd name="connsiteX360" fmla="*/ 3772734 w 4572002"/>
                  <a:gd name="connsiteY360" fmla="*/ 125861 h 6858002"/>
                  <a:gd name="connsiteX361" fmla="*/ 3777129 w 4572002"/>
                  <a:gd name="connsiteY361" fmla="*/ 153387 h 6858002"/>
                  <a:gd name="connsiteX362" fmla="*/ 3785402 w 4572002"/>
                  <a:gd name="connsiteY362" fmla="*/ 228944 h 6858002"/>
                  <a:gd name="connsiteX363" fmla="*/ 3780943 w 4572002"/>
                  <a:gd name="connsiteY363" fmla="*/ 177271 h 6858002"/>
                  <a:gd name="connsiteX364" fmla="*/ 3777129 w 4572002"/>
                  <a:gd name="connsiteY364" fmla="*/ 153387 h 6858002"/>
                  <a:gd name="connsiteX365" fmla="*/ 3776930 w 4572002"/>
                  <a:gd name="connsiteY365" fmla="*/ 151569 h 6858002"/>
                  <a:gd name="connsiteX366" fmla="*/ 3766811 w 4572002"/>
                  <a:gd name="connsiteY366" fmla="*/ 74129 h 6858002"/>
                  <a:gd name="connsiteX367" fmla="*/ 3766492 w 4572002"/>
                  <a:gd name="connsiteY367" fmla="*/ 0 h 6858002"/>
                  <a:gd name="connsiteX368" fmla="*/ 4230600 w 4572002"/>
                  <a:gd name="connsiteY368" fmla="*/ 0 h 6858002"/>
                  <a:gd name="connsiteX369" fmla="*/ 4229473 w 4572002"/>
                  <a:gd name="connsiteY369" fmla="*/ 2817 h 6858002"/>
                  <a:gd name="connsiteX370" fmla="*/ 4215375 w 4572002"/>
                  <a:gd name="connsiteY370" fmla="*/ 63587 h 6858002"/>
                  <a:gd name="connsiteX371" fmla="*/ 4201468 w 4572002"/>
                  <a:gd name="connsiteY371" fmla="*/ 176939 h 6858002"/>
                  <a:gd name="connsiteX372" fmla="*/ 4193466 w 4572002"/>
                  <a:gd name="connsiteY372" fmla="*/ 200182 h 6858002"/>
                  <a:gd name="connsiteX373" fmla="*/ 4155554 w 4572002"/>
                  <a:gd name="connsiteY373" fmla="*/ 340774 h 6858002"/>
                  <a:gd name="connsiteX374" fmla="*/ 4156319 w 4572002"/>
                  <a:gd name="connsiteY374" fmla="*/ 453364 h 6858002"/>
                  <a:gd name="connsiteX375" fmla="*/ 4158033 w 4572002"/>
                  <a:gd name="connsiteY375" fmla="*/ 462126 h 6858002"/>
                  <a:gd name="connsiteX376" fmla="*/ 4170605 w 4572002"/>
                  <a:gd name="connsiteY376" fmla="*/ 505182 h 6858002"/>
                  <a:gd name="connsiteX377" fmla="*/ 4167177 w 4572002"/>
                  <a:gd name="connsiteY377" fmla="*/ 571860 h 6858002"/>
                  <a:gd name="connsiteX378" fmla="*/ 4149840 w 4572002"/>
                  <a:gd name="connsiteY378" fmla="*/ 617772 h 6858002"/>
                  <a:gd name="connsiteX379" fmla="*/ 4149078 w 4572002"/>
                  <a:gd name="connsiteY379" fmla="*/ 674923 h 6858002"/>
                  <a:gd name="connsiteX380" fmla="*/ 4159937 w 4572002"/>
                  <a:gd name="connsiteY380" fmla="*/ 740268 h 6858002"/>
                  <a:gd name="connsiteX381" fmla="*/ 4162223 w 4572002"/>
                  <a:gd name="connsiteY381" fmla="*/ 769605 h 6858002"/>
                  <a:gd name="connsiteX382" fmla="*/ 4184703 w 4572002"/>
                  <a:gd name="connsiteY382" fmla="*/ 850189 h 6858002"/>
                  <a:gd name="connsiteX383" fmla="*/ 4179179 w 4572002"/>
                  <a:gd name="connsiteY383" fmla="*/ 898198 h 6858002"/>
                  <a:gd name="connsiteX384" fmla="*/ 4164319 w 4572002"/>
                  <a:gd name="connsiteY384" fmla="*/ 945444 h 6858002"/>
                  <a:gd name="connsiteX385" fmla="*/ 4150030 w 4572002"/>
                  <a:gd name="connsiteY385" fmla="*/ 975733 h 6858002"/>
                  <a:gd name="connsiteX386" fmla="*/ 4139934 w 4572002"/>
                  <a:gd name="connsiteY386" fmla="*/ 1036887 h 6858002"/>
                  <a:gd name="connsiteX387" fmla="*/ 4141458 w 4572002"/>
                  <a:gd name="connsiteY387" fmla="*/ 1048125 h 6858002"/>
                  <a:gd name="connsiteX388" fmla="*/ 4154032 w 4572002"/>
                  <a:gd name="connsiteY388" fmla="*/ 1230633 h 6858002"/>
                  <a:gd name="connsiteX389" fmla="*/ 4174225 w 4572002"/>
                  <a:gd name="connsiteY389" fmla="*/ 1303024 h 6858002"/>
                  <a:gd name="connsiteX390" fmla="*/ 4176701 w 4572002"/>
                  <a:gd name="connsiteY390" fmla="*/ 1318456 h 6858002"/>
                  <a:gd name="connsiteX391" fmla="*/ 4199372 w 4572002"/>
                  <a:gd name="connsiteY391" fmla="*/ 1472575 h 6858002"/>
                  <a:gd name="connsiteX392" fmla="*/ 4200325 w 4572002"/>
                  <a:gd name="connsiteY392" fmla="*/ 1489720 h 6858002"/>
                  <a:gd name="connsiteX393" fmla="*/ 4196324 w 4572002"/>
                  <a:gd name="connsiteY393" fmla="*/ 1537537 h 6858002"/>
                  <a:gd name="connsiteX394" fmla="*/ 4237474 w 4572002"/>
                  <a:gd name="connsiteY394" fmla="*/ 1650317 h 6858002"/>
                  <a:gd name="connsiteX395" fmla="*/ 4251572 w 4572002"/>
                  <a:gd name="connsiteY395" fmla="*/ 1763287 h 6858002"/>
                  <a:gd name="connsiteX396" fmla="*/ 4251380 w 4572002"/>
                  <a:gd name="connsiteY396" fmla="*/ 1825393 h 6858002"/>
                  <a:gd name="connsiteX397" fmla="*/ 4261478 w 4572002"/>
                  <a:gd name="connsiteY397" fmla="*/ 1869780 h 6858002"/>
                  <a:gd name="connsiteX398" fmla="*/ 4292149 w 4572002"/>
                  <a:gd name="connsiteY398" fmla="*/ 1978940 h 6858002"/>
                  <a:gd name="connsiteX399" fmla="*/ 4296911 w 4572002"/>
                  <a:gd name="connsiteY399" fmla="*/ 2030378 h 6858002"/>
                  <a:gd name="connsiteX400" fmla="*/ 4307201 w 4572002"/>
                  <a:gd name="connsiteY400" fmla="*/ 2085054 h 6858002"/>
                  <a:gd name="connsiteX401" fmla="*/ 4353302 w 4572002"/>
                  <a:gd name="connsiteY401" fmla="*/ 2220312 h 6858002"/>
                  <a:gd name="connsiteX402" fmla="*/ 4350636 w 4572002"/>
                  <a:gd name="connsiteY402" fmla="*/ 2330806 h 6858002"/>
                  <a:gd name="connsiteX403" fmla="*/ 4351206 w 4572002"/>
                  <a:gd name="connsiteY403" fmla="*/ 2401292 h 6858002"/>
                  <a:gd name="connsiteX404" fmla="*/ 4366446 w 4572002"/>
                  <a:gd name="connsiteY404" fmla="*/ 2485307 h 6858002"/>
                  <a:gd name="connsiteX405" fmla="*/ 4388736 w 4572002"/>
                  <a:gd name="connsiteY405" fmla="*/ 2554079 h 6858002"/>
                  <a:gd name="connsiteX406" fmla="*/ 4406453 w 4572002"/>
                  <a:gd name="connsiteY406" fmla="*/ 2649143 h 6858002"/>
                  <a:gd name="connsiteX407" fmla="*/ 4440554 w 4572002"/>
                  <a:gd name="connsiteY407" fmla="*/ 2743826 h 6858002"/>
                  <a:gd name="connsiteX408" fmla="*/ 4466653 w 4572002"/>
                  <a:gd name="connsiteY408" fmla="*/ 2809930 h 6858002"/>
                  <a:gd name="connsiteX409" fmla="*/ 4489705 w 4572002"/>
                  <a:gd name="connsiteY409" fmla="*/ 2901943 h 6858002"/>
                  <a:gd name="connsiteX410" fmla="*/ 4505897 w 4572002"/>
                  <a:gd name="connsiteY410" fmla="*/ 3042728 h 6858002"/>
                  <a:gd name="connsiteX411" fmla="*/ 4507613 w 4572002"/>
                  <a:gd name="connsiteY411" fmla="*/ 3107500 h 6858002"/>
                  <a:gd name="connsiteX412" fmla="*/ 4545521 w 4572002"/>
                  <a:gd name="connsiteY412" fmla="*/ 3209993 h 6858002"/>
                  <a:gd name="connsiteX413" fmla="*/ 4563811 w 4572002"/>
                  <a:gd name="connsiteY413" fmla="*/ 3253809 h 6858002"/>
                  <a:gd name="connsiteX414" fmla="*/ 4548570 w 4572002"/>
                  <a:gd name="connsiteY414" fmla="*/ 3293244 h 6858002"/>
                  <a:gd name="connsiteX415" fmla="*/ 4531043 w 4572002"/>
                  <a:gd name="connsiteY415" fmla="*/ 3318771 h 6858002"/>
                  <a:gd name="connsiteX416" fmla="*/ 4545904 w 4572002"/>
                  <a:gd name="connsiteY416" fmla="*/ 3399546 h 6858002"/>
                  <a:gd name="connsiteX417" fmla="*/ 4561524 w 4572002"/>
                  <a:gd name="connsiteY417" fmla="*/ 3485275 h 6858002"/>
                  <a:gd name="connsiteX418" fmla="*/ 4572002 w 4572002"/>
                  <a:gd name="connsiteY418" fmla="*/ 3546617 h 6858002"/>
                  <a:gd name="connsiteX419" fmla="*/ 4563620 w 4572002"/>
                  <a:gd name="connsiteY419" fmla="*/ 3623201 h 6858002"/>
                  <a:gd name="connsiteX420" fmla="*/ 4560192 w 4572002"/>
                  <a:gd name="connsiteY420" fmla="*/ 3683591 h 6858002"/>
                  <a:gd name="connsiteX421" fmla="*/ 4550476 w 4572002"/>
                  <a:gd name="connsiteY421" fmla="*/ 3732361 h 6858002"/>
                  <a:gd name="connsiteX422" fmla="*/ 4544759 w 4572002"/>
                  <a:gd name="connsiteY422" fmla="*/ 3749506 h 6858002"/>
                  <a:gd name="connsiteX423" fmla="*/ 4500182 w 4572002"/>
                  <a:gd name="connsiteY423" fmla="*/ 3885338 h 6858002"/>
                  <a:gd name="connsiteX424" fmla="*/ 4464557 w 4572002"/>
                  <a:gd name="connsiteY424" fmla="*/ 4030503 h 6858002"/>
                  <a:gd name="connsiteX425" fmla="*/ 4487039 w 4572002"/>
                  <a:gd name="connsiteY425" fmla="*/ 4124614 h 6858002"/>
                  <a:gd name="connsiteX426" fmla="*/ 4486656 w 4572002"/>
                  <a:gd name="connsiteY426" fmla="*/ 4159667 h 6858002"/>
                  <a:gd name="connsiteX427" fmla="*/ 4491801 w 4572002"/>
                  <a:gd name="connsiteY427" fmla="*/ 4320837 h 6858002"/>
                  <a:gd name="connsiteX428" fmla="*/ 4497325 w 4572002"/>
                  <a:gd name="connsiteY428" fmla="*/ 4349222 h 6858002"/>
                  <a:gd name="connsiteX429" fmla="*/ 4474653 w 4572002"/>
                  <a:gd name="connsiteY429" fmla="*/ 4502579 h 6858002"/>
                  <a:gd name="connsiteX430" fmla="*/ 4470844 w 4572002"/>
                  <a:gd name="connsiteY430" fmla="*/ 4558207 h 6858002"/>
                  <a:gd name="connsiteX431" fmla="*/ 4464557 w 4572002"/>
                  <a:gd name="connsiteY431" fmla="*/ 4609452 h 6858002"/>
                  <a:gd name="connsiteX432" fmla="*/ 4463033 w 4572002"/>
                  <a:gd name="connsiteY432" fmla="*/ 4681083 h 6858002"/>
                  <a:gd name="connsiteX433" fmla="*/ 4465891 w 4572002"/>
                  <a:gd name="connsiteY433" fmla="*/ 4755381 h 6858002"/>
                  <a:gd name="connsiteX434" fmla="*/ 4465319 w 4572002"/>
                  <a:gd name="connsiteY434" fmla="*/ 4838250 h 6858002"/>
                  <a:gd name="connsiteX435" fmla="*/ 4460367 w 4572002"/>
                  <a:gd name="connsiteY435" fmla="*/ 4871019 h 6858002"/>
                  <a:gd name="connsiteX436" fmla="*/ 4463795 w 4572002"/>
                  <a:gd name="connsiteY436" fmla="*/ 4959602 h 6858002"/>
                  <a:gd name="connsiteX437" fmla="*/ 4458082 w 4572002"/>
                  <a:gd name="connsiteY437" fmla="*/ 5006086 h 6858002"/>
                  <a:gd name="connsiteX438" fmla="*/ 4456937 w 4572002"/>
                  <a:gd name="connsiteY438" fmla="*/ 5082670 h 6858002"/>
                  <a:gd name="connsiteX439" fmla="*/ 4455603 w 4572002"/>
                  <a:gd name="connsiteY439" fmla="*/ 5107627 h 6858002"/>
                  <a:gd name="connsiteX440" fmla="*/ 4454840 w 4572002"/>
                  <a:gd name="connsiteY440" fmla="*/ 5129916 h 6858002"/>
                  <a:gd name="connsiteX441" fmla="*/ 4470464 w 4572002"/>
                  <a:gd name="connsiteY441" fmla="*/ 5206308 h 6858002"/>
                  <a:gd name="connsiteX442" fmla="*/ 4471415 w 4572002"/>
                  <a:gd name="connsiteY442" fmla="*/ 5274129 h 6858002"/>
                  <a:gd name="connsiteX443" fmla="*/ 4483990 w 4572002"/>
                  <a:gd name="connsiteY443" fmla="*/ 5393005 h 6858002"/>
                  <a:gd name="connsiteX444" fmla="*/ 4479607 w 4572002"/>
                  <a:gd name="connsiteY444" fmla="*/ 5419295 h 6858002"/>
                  <a:gd name="connsiteX445" fmla="*/ 4477894 w 4572002"/>
                  <a:gd name="connsiteY445" fmla="*/ 5501594 h 6858002"/>
                  <a:gd name="connsiteX446" fmla="*/ 4476560 w 4572002"/>
                  <a:gd name="connsiteY446" fmla="*/ 5548460 h 6858002"/>
                  <a:gd name="connsiteX447" fmla="*/ 4485703 w 4572002"/>
                  <a:gd name="connsiteY447" fmla="*/ 5606372 h 6858002"/>
                  <a:gd name="connsiteX448" fmla="*/ 4505134 w 4572002"/>
                  <a:gd name="connsiteY448" fmla="*/ 5706959 h 6858002"/>
                  <a:gd name="connsiteX449" fmla="*/ 4508183 w 4572002"/>
                  <a:gd name="connsiteY449" fmla="*/ 5733440 h 6858002"/>
                  <a:gd name="connsiteX450" fmla="*/ 4517519 w 4572002"/>
                  <a:gd name="connsiteY450" fmla="*/ 5781830 h 6858002"/>
                  <a:gd name="connsiteX451" fmla="*/ 4519234 w 4572002"/>
                  <a:gd name="connsiteY451" fmla="*/ 5790592 h 6858002"/>
                  <a:gd name="connsiteX452" fmla="*/ 4542855 w 4572002"/>
                  <a:gd name="connsiteY452" fmla="*/ 5864318 h 6858002"/>
                  <a:gd name="connsiteX453" fmla="*/ 4544759 w 4572002"/>
                  <a:gd name="connsiteY453" fmla="*/ 5902610 h 6858002"/>
                  <a:gd name="connsiteX454" fmla="*/ 4544951 w 4572002"/>
                  <a:gd name="connsiteY454" fmla="*/ 6012723 h 6858002"/>
                  <a:gd name="connsiteX455" fmla="*/ 4541332 w 4572002"/>
                  <a:gd name="connsiteY455" fmla="*/ 6059397 h 6858002"/>
                  <a:gd name="connsiteX456" fmla="*/ 4527426 w 4572002"/>
                  <a:gd name="connsiteY456" fmla="*/ 6171605 h 6858002"/>
                  <a:gd name="connsiteX457" fmla="*/ 4520568 w 4572002"/>
                  <a:gd name="connsiteY457" fmla="*/ 6242093 h 6858002"/>
                  <a:gd name="connsiteX458" fmla="*/ 4509706 w 4572002"/>
                  <a:gd name="connsiteY458" fmla="*/ 6323058 h 6858002"/>
                  <a:gd name="connsiteX459" fmla="*/ 4502848 w 4572002"/>
                  <a:gd name="connsiteY459" fmla="*/ 6415833 h 6858002"/>
                  <a:gd name="connsiteX460" fmla="*/ 4482084 w 4572002"/>
                  <a:gd name="connsiteY460" fmla="*/ 6584812 h 6858002"/>
                  <a:gd name="connsiteX461" fmla="*/ 4460557 w 4572002"/>
                  <a:gd name="connsiteY461" fmla="*/ 6748458 h 6858002"/>
                  <a:gd name="connsiteX462" fmla="*/ 4441507 w 4572002"/>
                  <a:gd name="connsiteY462" fmla="*/ 6815516 h 6858002"/>
                  <a:gd name="connsiteX463" fmla="*/ 4431806 w 4572002"/>
                  <a:gd name="connsiteY463" fmla="*/ 6858001 h 6858002"/>
                  <a:gd name="connsiteX464" fmla="*/ 4259554 w 4572002"/>
                  <a:gd name="connsiteY464" fmla="*/ 6858001 h 6858002"/>
                  <a:gd name="connsiteX465" fmla="*/ 4259554 w 4572002"/>
                  <a:gd name="connsiteY465" fmla="*/ 6858002 h 6858002"/>
                  <a:gd name="connsiteX466" fmla="*/ 0 w 4572002"/>
                  <a:gd name="connsiteY466" fmla="*/ 6858002 h 6858002"/>
                  <a:gd name="connsiteX467" fmla="*/ 0 w 4572002"/>
                  <a:gd name="connsiteY467" fmla="*/ 2 h 6858002"/>
                  <a:gd name="connsiteX468" fmla="*/ 3766492 w 4572002"/>
                  <a:gd name="connsiteY468" fmla="*/ 1 h 6858002"/>
                  <a:gd name="connsiteX469" fmla="*/ 3769210 w 4572002"/>
                  <a:gd name="connsiteY469"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4572002" h="6858002">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45230" y="1459073"/>
                    </a:moveTo>
                    <a:lnTo>
                      <a:pt x="3745229" y="1459074"/>
                    </a:lnTo>
                    <a:lnTo>
                      <a:pt x="3736012" y="1481572"/>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close/>
                  </a:path>
                </a:pathLst>
              </a:custGeom>
              <a:solidFill>
                <a:schemeClr val="bg1">
                  <a:alpha val="86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26" name="Group 25">
              <a:extLst>
                <a:ext uri="{FF2B5EF4-FFF2-40B4-BE49-F238E27FC236}">
                  <a16:creationId xmlns:a16="http://schemas.microsoft.com/office/drawing/2014/main" id="{778C4DB0-9422-3A5F-6E0A-5AEA1D1B6ED8}"/>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2"/>
              <a:chOff x="3697284" y="-1"/>
              <a:chExt cx="884241" cy="6858002"/>
            </a:xfrm>
          </p:grpSpPr>
          <p:grpSp>
            <p:nvGrpSpPr>
              <p:cNvPr id="16" name="Group 15">
                <a:extLst>
                  <a:ext uri="{FF2B5EF4-FFF2-40B4-BE49-F238E27FC236}">
                    <a16:creationId xmlns:a16="http://schemas.microsoft.com/office/drawing/2014/main" id="{E95C648A-89E8-4359-DB54-A803E88F29F5}"/>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solidFill>
                <a:srgbClr val="FFFFFF"/>
              </a:solidFill>
              <a:effectLst/>
            </p:grpSpPr>
            <p:sp>
              <p:nvSpPr>
                <p:cNvPr id="20" name="Freeform: Shape 19">
                  <a:extLst>
                    <a:ext uri="{FF2B5EF4-FFF2-40B4-BE49-F238E27FC236}">
                      <a16:creationId xmlns:a16="http://schemas.microsoft.com/office/drawing/2014/main" id="{92F328DC-FB2C-FF21-C4F4-9B31806D69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F68B01B2-05AC-4D28-9646-4FF7641BE3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7" name="Group 16">
                <a:extLst>
                  <a:ext uri="{FF2B5EF4-FFF2-40B4-BE49-F238E27FC236}">
                    <a16:creationId xmlns:a16="http://schemas.microsoft.com/office/drawing/2014/main" id="{7992855C-A60D-004C-CD67-6B1FEF39D600}"/>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0"/>
                <a:ext cx="884241" cy="6858001"/>
                <a:chOff x="3697284" y="-1"/>
                <a:chExt cx="884241" cy="6858001"/>
              </a:xfrm>
              <a:blipFill>
                <a:blip r:embed="rId3">
                  <a:alphaModFix amt="57000"/>
                </a:blip>
                <a:tile tx="0" ty="0" sx="100000" sy="100000" flip="none" algn="tl"/>
              </a:blipFill>
              <a:effectLst/>
            </p:grpSpPr>
            <p:sp>
              <p:nvSpPr>
                <p:cNvPr id="18" name="Freeform: Shape 17">
                  <a:extLst>
                    <a:ext uri="{FF2B5EF4-FFF2-40B4-BE49-F238E27FC236}">
                      <a16:creationId xmlns:a16="http://schemas.microsoft.com/office/drawing/2014/main" id="{94683581-25A4-6685-C1AE-89A1299816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67E23E6B-0B92-1918-8340-AFF6BDDD19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grpSp>
      <p:sp>
        <p:nvSpPr>
          <p:cNvPr id="5" name="Title 4">
            <a:extLst>
              <a:ext uri="{FF2B5EF4-FFF2-40B4-BE49-F238E27FC236}">
                <a16:creationId xmlns:a16="http://schemas.microsoft.com/office/drawing/2014/main" id="{E2F441A8-BF74-AEDB-670B-AD94070DB2A0}"/>
              </a:ext>
            </a:extLst>
          </p:cNvPr>
          <p:cNvSpPr>
            <a:spLocks noGrp="1"/>
          </p:cNvSpPr>
          <p:nvPr>
            <p:ph type="title"/>
          </p:nvPr>
        </p:nvSpPr>
        <p:spPr>
          <a:xfrm>
            <a:off x="327504" y="2038085"/>
            <a:ext cx="3379304" cy="3213277"/>
          </a:xfrm>
        </p:spPr>
        <p:txBody>
          <a:bodyPr anchor="t">
            <a:normAutofit/>
          </a:bodyPr>
          <a:lstStyle/>
          <a:p>
            <a:r>
              <a:rPr lang="en-US" sz="3100" b="1" dirty="0">
                <a:latin typeface="Segoe UI" panose="020B0502040204020203" pitchFamily="34" charset="0"/>
                <a:cs typeface="Segoe UI" panose="020B0502040204020203" pitchFamily="34" charset="0"/>
              </a:rPr>
              <a:t>What’s the Plan?</a:t>
            </a:r>
          </a:p>
        </p:txBody>
      </p:sp>
      <p:sp>
        <p:nvSpPr>
          <p:cNvPr id="6" name="Content Placeholder 5">
            <a:extLst>
              <a:ext uri="{FF2B5EF4-FFF2-40B4-BE49-F238E27FC236}">
                <a16:creationId xmlns:a16="http://schemas.microsoft.com/office/drawing/2014/main" id="{2D87A4DE-A1AD-DB2F-291D-BC5E8F5B3C2E}"/>
              </a:ext>
            </a:extLst>
          </p:cNvPr>
          <p:cNvSpPr>
            <a:spLocks noGrp="1"/>
          </p:cNvSpPr>
          <p:nvPr>
            <p:ph idx="1"/>
          </p:nvPr>
        </p:nvSpPr>
        <p:spPr>
          <a:xfrm>
            <a:off x="4831075" y="486751"/>
            <a:ext cx="7360926" cy="3154710"/>
          </a:xfrm>
        </p:spPr>
        <p:txBody>
          <a:bodyPr>
            <a:normAutofit fontScale="92500" lnSpcReduction="20000"/>
          </a:bodyPr>
          <a:lstStyle/>
          <a:p>
            <a:pPr marL="0" indent="0">
              <a:buNone/>
            </a:pPr>
            <a:endParaRPr lang="en-US" sz="3600" dirty="0">
              <a:solidFill>
                <a:schemeClr val="tx1">
                  <a:alpha val="80000"/>
                </a:schemeClr>
              </a:solidFill>
              <a:latin typeface="Aptos" panose="020B0004020202020204" pitchFamily="34" charset="0"/>
            </a:endParaRPr>
          </a:p>
          <a:p>
            <a:pPr marL="0" indent="0">
              <a:buNone/>
            </a:pPr>
            <a:r>
              <a:rPr lang="en-US" sz="4000" dirty="0">
                <a:latin typeface="Aptos" panose="020B0004020202020204" pitchFamily="34" charset="0"/>
              </a:rPr>
              <a:t>Michigan </a:t>
            </a:r>
          </a:p>
          <a:p>
            <a:endParaRPr lang="en-US" sz="3300" dirty="0">
              <a:latin typeface="Aptos" panose="020B0004020202020204" pitchFamily="34" charset="0"/>
            </a:endParaRPr>
          </a:p>
          <a:p>
            <a:pPr marL="0" indent="0">
              <a:lnSpc>
                <a:spcPct val="120000"/>
              </a:lnSpc>
              <a:buNone/>
            </a:pPr>
            <a:r>
              <a:rPr lang="en-US" sz="1900" dirty="0">
                <a:latin typeface="Aptos" panose="020B0004020202020204" pitchFamily="34" charset="0"/>
              </a:rPr>
              <a:t>*</a:t>
            </a:r>
            <a:r>
              <a:rPr lang="en-US" sz="3300" dirty="0">
                <a:latin typeface="Aptos" panose="020B0004020202020204" pitchFamily="34" charset="0"/>
              </a:rPr>
              <a:t>Rate filings for 2026=16.8%</a:t>
            </a:r>
          </a:p>
          <a:p>
            <a:pPr marL="0" lvl="0" indent="0">
              <a:spcBef>
                <a:spcPts val="0"/>
              </a:spcBef>
              <a:buNone/>
              <a:defRPr/>
            </a:pPr>
            <a:endParaRPr lang="en-US" sz="1700" kern="0" dirty="0">
              <a:solidFill>
                <a:schemeClr val="tx1">
                  <a:alpha val="80000"/>
                </a:schemeClr>
              </a:solidFill>
            </a:endParaRPr>
          </a:p>
          <a:p>
            <a:pPr marL="0" lvl="0" indent="0">
              <a:spcBef>
                <a:spcPts val="0"/>
              </a:spcBef>
              <a:buNone/>
              <a:defRPr/>
            </a:pPr>
            <a:endParaRPr lang="en-US" sz="1700" kern="0" dirty="0">
              <a:solidFill>
                <a:schemeClr val="tx1">
                  <a:alpha val="80000"/>
                </a:schemeClr>
              </a:solidFill>
            </a:endParaRPr>
          </a:p>
          <a:p>
            <a:pPr marL="0" indent="0">
              <a:buNone/>
            </a:pPr>
            <a:endParaRPr lang="en-US" sz="1700" dirty="0">
              <a:solidFill>
                <a:schemeClr val="tx1">
                  <a:alpha val="80000"/>
                </a:schemeClr>
              </a:solidFill>
            </a:endParaRPr>
          </a:p>
          <a:p>
            <a:pPr marL="0" indent="0">
              <a:buNone/>
            </a:pPr>
            <a:r>
              <a:rPr lang="en-US" sz="1700" dirty="0">
                <a:solidFill>
                  <a:schemeClr val="tx1">
                    <a:alpha val="80000"/>
                  </a:schemeClr>
                </a:solidFill>
              </a:rPr>
              <a:t>		</a:t>
            </a:r>
          </a:p>
        </p:txBody>
      </p:sp>
      <p:pic>
        <p:nvPicPr>
          <p:cNvPr id="6146" name="Picture 2" descr="The Three Stooges | Disney Wiki | Fandom">
            <a:extLst>
              <a:ext uri="{FF2B5EF4-FFF2-40B4-BE49-F238E27FC236}">
                <a16:creationId xmlns:a16="http://schemas.microsoft.com/office/drawing/2014/main" id="{F44EE5A2-6D14-FE14-162A-3F709614215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578" y="2739848"/>
            <a:ext cx="2524125" cy="18097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0E4B89E-3A51-AAEA-9F77-F388F5C0634C}"/>
              </a:ext>
            </a:extLst>
          </p:cNvPr>
          <p:cNvSpPr txBox="1"/>
          <p:nvPr/>
        </p:nvSpPr>
        <p:spPr>
          <a:xfrm>
            <a:off x="4821550" y="2879910"/>
            <a:ext cx="7012142" cy="3724096"/>
          </a:xfrm>
          <a:prstGeom prst="rect">
            <a:avLst/>
          </a:prstGeom>
          <a:noFill/>
        </p:spPr>
        <p:txBody>
          <a:bodyPr wrap="square">
            <a:spAutoFit/>
          </a:bodyPr>
          <a:lstStyle/>
          <a:p>
            <a:r>
              <a:rPr lang="en-US" sz="4400" dirty="0">
                <a:latin typeface="Aptos" panose="020B0004020202020204" pitchFamily="34" charset="0"/>
              </a:rPr>
              <a:t>BUT, BUT, BUT…</a:t>
            </a:r>
          </a:p>
          <a:p>
            <a:pPr marL="0" indent="0">
              <a:buNone/>
            </a:pPr>
            <a:endParaRPr lang="en-US" sz="2800" dirty="0">
              <a:latin typeface="Aptos" panose="020B0004020202020204" pitchFamily="34" charset="0"/>
            </a:endParaRPr>
          </a:p>
          <a:p>
            <a:pPr marL="0" indent="0">
              <a:buNone/>
            </a:pPr>
            <a:r>
              <a:rPr lang="en-US" dirty="0">
                <a:latin typeface="Aptos" panose="020B0004020202020204" pitchFamily="34" charset="0"/>
              </a:rPr>
              <a:t>**</a:t>
            </a:r>
            <a:r>
              <a:rPr lang="en-US" sz="2800" dirty="0">
                <a:latin typeface="Aptos" panose="020B0004020202020204" pitchFamily="34" charset="0"/>
              </a:rPr>
              <a:t>If Enhanced premium tax credits expire Out-of-pocket cost will rise dramatically—KFF estimates up to 75% higher for most people </a:t>
            </a:r>
          </a:p>
          <a:p>
            <a:pPr marL="0" indent="0">
              <a:buNone/>
            </a:pPr>
            <a:endParaRPr lang="en-US" sz="2800" dirty="0">
              <a:latin typeface="Aptos" panose="020B0004020202020204" pitchFamily="34" charset="0"/>
            </a:endParaRPr>
          </a:p>
          <a:p>
            <a:pPr marL="0" indent="0">
              <a:buNone/>
            </a:pPr>
            <a:r>
              <a:rPr lang="en-US" sz="1200" dirty="0">
                <a:latin typeface="Aptos" panose="020B0004020202020204" pitchFamily="34" charset="0"/>
              </a:rPr>
              <a:t>*State of Michigan Department of Insurance and Financial Services</a:t>
            </a:r>
          </a:p>
          <a:p>
            <a:pPr marL="0" indent="0">
              <a:buNone/>
            </a:pPr>
            <a:r>
              <a:rPr lang="en-US" sz="1200" dirty="0">
                <a:latin typeface="Aptos" panose="020B0004020202020204" pitchFamily="34" charset="0"/>
              </a:rPr>
              <a:t>**Health System Tracker</a:t>
            </a:r>
          </a:p>
        </p:txBody>
      </p:sp>
    </p:spTree>
    <p:extLst>
      <p:ext uri="{BB962C8B-B14F-4D97-AF65-F5344CB8AC3E}">
        <p14:creationId xmlns:p14="http://schemas.microsoft.com/office/powerpoint/2010/main" val="279109874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45" name="Rectangle 5144">
            <a:extLst>
              <a:ext uri="{FF2B5EF4-FFF2-40B4-BE49-F238E27FC236}">
                <a16:creationId xmlns:a16="http://schemas.microsoft.com/office/drawing/2014/main" id="{840C6A03-A965-473C-ADDE-B0F1C5C5C3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47" name="Rectangle 5146">
            <a:extLst>
              <a:ext uri="{FF2B5EF4-FFF2-40B4-BE49-F238E27FC236}">
                <a16:creationId xmlns:a16="http://schemas.microsoft.com/office/drawing/2014/main" id="{158B3569-73B2-4D05-8E95-886A6EE17F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F6271DD8-83F7-A610-D092-943C7B9736EA}"/>
              </a:ext>
            </a:extLst>
          </p:cNvPr>
          <p:cNvSpPr>
            <a:spLocks noGrp="1"/>
          </p:cNvSpPr>
          <p:nvPr>
            <p:ph type="title"/>
          </p:nvPr>
        </p:nvSpPr>
        <p:spPr>
          <a:xfrm>
            <a:off x="457200" y="1598246"/>
            <a:ext cx="4412419" cy="3626217"/>
          </a:xfrm>
        </p:spPr>
        <p:txBody>
          <a:bodyPr vert="horz" lIns="91440" tIns="45720" rIns="91440" bIns="45720" rtlCol="0" anchor="t">
            <a:normAutofit/>
          </a:bodyPr>
          <a:lstStyle/>
          <a:p>
            <a:pPr algn="r"/>
            <a:r>
              <a:rPr lang="en-US" sz="6200">
                <a:solidFill>
                  <a:srgbClr val="FFFFFF"/>
                </a:solidFill>
              </a:rPr>
              <a:t>But what’s that got to do with me? </a:t>
            </a:r>
          </a:p>
        </p:txBody>
      </p:sp>
      <p:sp>
        <p:nvSpPr>
          <p:cNvPr id="4" name="Content Placeholder 3">
            <a:extLst>
              <a:ext uri="{FF2B5EF4-FFF2-40B4-BE49-F238E27FC236}">
                <a16:creationId xmlns:a16="http://schemas.microsoft.com/office/drawing/2014/main" id="{1160FE68-1484-6360-506E-20F4EEB54EA2}"/>
              </a:ext>
            </a:extLst>
          </p:cNvPr>
          <p:cNvSpPr>
            <a:spLocks noGrp="1"/>
          </p:cNvSpPr>
          <p:nvPr>
            <p:ph sz="half" idx="2"/>
          </p:nvPr>
        </p:nvSpPr>
        <p:spPr>
          <a:xfrm>
            <a:off x="457200" y="5350213"/>
            <a:ext cx="4412417" cy="1031537"/>
          </a:xfrm>
        </p:spPr>
        <p:txBody>
          <a:bodyPr vert="horz" lIns="91440" tIns="45720" rIns="91440" bIns="45720" rtlCol="0">
            <a:normAutofit/>
          </a:bodyPr>
          <a:lstStyle/>
          <a:p>
            <a:pPr marL="0" indent="0" algn="r">
              <a:buNone/>
            </a:pPr>
            <a:r>
              <a:rPr lang="en-US" sz="3200">
                <a:solidFill>
                  <a:srgbClr val="FFFFFF"/>
                </a:solidFill>
              </a:rPr>
              <a:t>Risk pooling</a:t>
            </a:r>
          </a:p>
        </p:txBody>
      </p:sp>
      <p:sp>
        <p:nvSpPr>
          <p:cNvPr id="5149" name="!!plus graphic">
            <a:extLst>
              <a:ext uri="{FF2B5EF4-FFF2-40B4-BE49-F238E27FC236}">
                <a16:creationId xmlns:a16="http://schemas.microsoft.com/office/drawing/2014/main" id="{B71758F4-3F46-45DA-8AC5-4E508DA080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12034" y="1267063"/>
            <a:ext cx="139037" cy="139039"/>
          </a:xfrm>
          <a:custGeom>
            <a:avLst/>
            <a:gdLst>
              <a:gd name="connsiteX0" fmla="*/ 129600 w 139037"/>
              <a:gd name="connsiteY0" fmla="*/ 60082 h 139039"/>
              <a:gd name="connsiteX1" fmla="*/ 78955 w 139037"/>
              <a:gd name="connsiteY1" fmla="*/ 60082 h 139039"/>
              <a:gd name="connsiteX2" fmla="*/ 78955 w 139037"/>
              <a:gd name="connsiteY2" fmla="*/ 9437 h 139039"/>
              <a:gd name="connsiteX3" fmla="*/ 69519 w 139037"/>
              <a:gd name="connsiteY3" fmla="*/ 0 h 139039"/>
              <a:gd name="connsiteX4" fmla="*/ 60082 w 139037"/>
              <a:gd name="connsiteY4" fmla="*/ 9437 h 139039"/>
              <a:gd name="connsiteX5" fmla="*/ 60082 w 139037"/>
              <a:gd name="connsiteY5" fmla="*/ 60082 h 139039"/>
              <a:gd name="connsiteX6" fmla="*/ 9437 w 139037"/>
              <a:gd name="connsiteY6" fmla="*/ 60082 h 139039"/>
              <a:gd name="connsiteX7" fmla="*/ 0 w 139037"/>
              <a:gd name="connsiteY7" fmla="*/ 69520 h 139039"/>
              <a:gd name="connsiteX8" fmla="*/ 9437 w 139037"/>
              <a:gd name="connsiteY8" fmla="*/ 78957 h 139039"/>
              <a:gd name="connsiteX9" fmla="*/ 60082 w 139037"/>
              <a:gd name="connsiteY9" fmla="*/ 78957 h 139039"/>
              <a:gd name="connsiteX10" fmla="*/ 60082 w 139037"/>
              <a:gd name="connsiteY10" fmla="*/ 129602 h 139039"/>
              <a:gd name="connsiteX11" fmla="*/ 69519 w 139037"/>
              <a:gd name="connsiteY11" fmla="*/ 139039 h 139039"/>
              <a:gd name="connsiteX12" fmla="*/ 78955 w 139037"/>
              <a:gd name="connsiteY12" fmla="*/ 129602 h 139039"/>
              <a:gd name="connsiteX13" fmla="*/ 78955 w 139037"/>
              <a:gd name="connsiteY13" fmla="*/ 78957 h 139039"/>
              <a:gd name="connsiteX14" fmla="*/ 129600 w 139037"/>
              <a:gd name="connsiteY14" fmla="*/ 78957 h 139039"/>
              <a:gd name="connsiteX15" fmla="*/ 139037 w 139037"/>
              <a:gd name="connsiteY15" fmla="*/ 69520 h 139039"/>
              <a:gd name="connsiteX16" fmla="*/ 129600 w 139037"/>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7" h="139039">
                <a:moveTo>
                  <a:pt x="129600" y="60082"/>
                </a:moveTo>
                <a:lnTo>
                  <a:pt x="78955" y="60082"/>
                </a:lnTo>
                <a:lnTo>
                  <a:pt x="78955" y="9437"/>
                </a:lnTo>
                <a:cubicBezTo>
                  <a:pt x="78955" y="4225"/>
                  <a:pt x="74730" y="0"/>
                  <a:pt x="69519" y="0"/>
                </a:cubicBezTo>
                <a:cubicBezTo>
                  <a:pt x="64307"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7" y="139039"/>
                  <a:pt x="69519" y="139039"/>
                </a:cubicBezTo>
                <a:cubicBezTo>
                  <a:pt x="74730" y="139039"/>
                  <a:pt x="78955" y="134814"/>
                  <a:pt x="78955" y="129602"/>
                </a:cubicBezTo>
                <a:lnTo>
                  <a:pt x="78955" y="78957"/>
                </a:lnTo>
                <a:lnTo>
                  <a:pt x="129600" y="78957"/>
                </a:lnTo>
                <a:cubicBezTo>
                  <a:pt x="134812" y="78957"/>
                  <a:pt x="139037" y="74731"/>
                  <a:pt x="139037" y="69520"/>
                </a:cubicBezTo>
                <a:cubicBezTo>
                  <a:pt x="139037" y="64308"/>
                  <a:pt x="134812" y="60082"/>
                  <a:pt x="129600" y="60082"/>
                </a:cubicBezTo>
                <a:close/>
              </a:path>
            </a:pathLst>
          </a:custGeom>
          <a:solidFill>
            <a:srgbClr val="FFFFFF"/>
          </a:solidFill>
          <a:ln w="603" cap="flat">
            <a:noFill/>
            <a:prstDash val="solid"/>
            <a:miter/>
          </a:ln>
        </p:spPr>
        <p:txBody>
          <a:bodyPr rtlCol="0" anchor="ctr"/>
          <a:lstStyle/>
          <a:p>
            <a:endParaRPr lang="en-US">
              <a:solidFill>
                <a:srgbClr val="FFFFFF"/>
              </a:solidFill>
            </a:endParaRPr>
          </a:p>
        </p:txBody>
      </p:sp>
      <p:cxnSp>
        <p:nvCxnSpPr>
          <p:cNvPr id="5151" name="!!Straight Connector">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47322" y="1598246"/>
            <a:ext cx="0" cy="5259754"/>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pic>
        <p:nvPicPr>
          <p:cNvPr id="5122" name="Picture 2" descr="John F. Kennedy Quote: “The rising tide ...">
            <a:extLst>
              <a:ext uri="{FF2B5EF4-FFF2-40B4-BE49-F238E27FC236}">
                <a16:creationId xmlns:a16="http://schemas.microsoft.com/office/drawing/2014/main" id="{A7B13296-CA28-3A1E-0AF7-5E5F16A25C87}"/>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l="17025" r="17768" b="-1"/>
          <a:stretch>
            <a:fillRect/>
          </a:stretch>
        </p:blipFill>
        <p:spPr bwMode="auto">
          <a:xfrm>
            <a:off x="5986926" y="1598246"/>
            <a:ext cx="5569864" cy="4783504"/>
          </a:xfrm>
          <a:prstGeom prst="rect">
            <a:avLst/>
          </a:prstGeom>
          <a:noFill/>
          <a:extLst>
            <a:ext uri="{909E8E84-426E-40DD-AFC4-6F175D3DCCD1}">
              <a14:hiddenFill xmlns:a14="http://schemas.microsoft.com/office/drawing/2010/main">
                <a:solidFill>
                  <a:srgbClr val="FFFFFF"/>
                </a:solidFill>
              </a14:hiddenFill>
            </a:ext>
          </a:extLst>
        </p:spPr>
      </p:pic>
      <p:sp>
        <p:nvSpPr>
          <p:cNvPr id="5153" name="!!circle graphic">
            <a:extLst>
              <a:ext uri="{FF2B5EF4-FFF2-40B4-BE49-F238E27FC236}">
                <a16:creationId xmlns:a16="http://schemas.microsoft.com/office/drawing/2014/main" id="{8D61482F-F3C5-4D66-8C5D-C6BBE3E127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752801" y="1659316"/>
            <a:ext cx="127713" cy="127714"/>
          </a:xfrm>
          <a:custGeom>
            <a:avLst/>
            <a:gdLst>
              <a:gd name="connsiteX0" fmla="*/ 63857 w 127713"/>
              <a:gd name="connsiteY0" fmla="*/ 18874 h 127714"/>
              <a:gd name="connsiteX1" fmla="*/ 108839 w 127713"/>
              <a:gd name="connsiteY1" fmla="*/ 63857 h 127714"/>
              <a:gd name="connsiteX2" fmla="*/ 63857 w 127713"/>
              <a:gd name="connsiteY2" fmla="*/ 108840 h 127714"/>
              <a:gd name="connsiteX3" fmla="*/ 18874 w 127713"/>
              <a:gd name="connsiteY3" fmla="*/ 63857 h 127714"/>
              <a:gd name="connsiteX4" fmla="*/ 63857 w 127713"/>
              <a:gd name="connsiteY4" fmla="*/ 18874 h 127714"/>
              <a:gd name="connsiteX5" fmla="*/ 63857 w 127713"/>
              <a:gd name="connsiteY5" fmla="*/ 0 h 127714"/>
              <a:gd name="connsiteX6" fmla="*/ 0 w 127713"/>
              <a:gd name="connsiteY6" fmla="*/ 63857 h 127714"/>
              <a:gd name="connsiteX7" fmla="*/ 63857 w 127713"/>
              <a:gd name="connsiteY7" fmla="*/ 127714 h 127714"/>
              <a:gd name="connsiteX8" fmla="*/ 127713 w 127713"/>
              <a:gd name="connsiteY8" fmla="*/ 63857 h 127714"/>
              <a:gd name="connsiteX9" fmla="*/ 63857 w 127713"/>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4">
                <a:moveTo>
                  <a:pt x="63857" y="18874"/>
                </a:moveTo>
                <a:cubicBezTo>
                  <a:pt x="88700" y="18874"/>
                  <a:pt x="108839" y="39014"/>
                  <a:pt x="108839" y="63857"/>
                </a:cubicBezTo>
                <a:cubicBezTo>
                  <a:pt x="108839" y="88700"/>
                  <a:pt x="88700" y="108840"/>
                  <a:pt x="63857" y="108840"/>
                </a:cubicBezTo>
                <a:cubicBezTo>
                  <a:pt x="39013" y="108840"/>
                  <a:pt x="18874" y="88700"/>
                  <a:pt x="18874" y="63857"/>
                </a:cubicBezTo>
                <a:cubicBezTo>
                  <a:pt x="18898" y="39024"/>
                  <a:pt x="39023" y="18898"/>
                  <a:pt x="63857" y="18874"/>
                </a:cubicBezTo>
                <a:moveTo>
                  <a:pt x="63857" y="0"/>
                </a:moveTo>
                <a:cubicBezTo>
                  <a:pt x="28590" y="0"/>
                  <a:pt x="0" y="28590"/>
                  <a:pt x="0" y="63857"/>
                </a:cubicBezTo>
                <a:cubicBezTo>
                  <a:pt x="0" y="99124"/>
                  <a:pt x="28590" y="127714"/>
                  <a:pt x="63857" y="127714"/>
                </a:cubicBezTo>
                <a:cubicBezTo>
                  <a:pt x="99124" y="127714"/>
                  <a:pt x="127713" y="99124"/>
                  <a:pt x="127713" y="63857"/>
                </a:cubicBezTo>
                <a:cubicBezTo>
                  <a:pt x="127713" y="28590"/>
                  <a:pt x="99124" y="0"/>
                  <a:pt x="63857" y="0"/>
                </a:cubicBezTo>
                <a:close/>
              </a:path>
            </a:pathLst>
          </a:custGeom>
          <a:solidFill>
            <a:srgbClr val="FFFFFF"/>
          </a:solidFill>
          <a:ln w="610" cap="flat">
            <a:noFill/>
            <a:prstDash val="solid"/>
            <a:miter/>
          </a:ln>
        </p:spPr>
        <p:txBody>
          <a:bodyPr rtlCol="0" anchor="ctr"/>
          <a:lstStyle/>
          <a:p>
            <a:endParaRPr lang="en-US">
              <a:solidFill>
                <a:srgbClr val="FFFFFF"/>
              </a:solidFill>
            </a:endParaRPr>
          </a:p>
        </p:txBody>
      </p:sp>
    </p:spTree>
    <p:extLst>
      <p:ext uri="{BB962C8B-B14F-4D97-AF65-F5344CB8AC3E}">
        <p14:creationId xmlns:p14="http://schemas.microsoft.com/office/powerpoint/2010/main" val="80222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C6954C-4E7B-06D6-2A19-BFDD016CC670}"/>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78CF2F0E-841D-541F-5752-BA55C104FBAC}"/>
              </a:ext>
            </a:extLst>
          </p:cNvPr>
          <p:cNvSpPr>
            <a:spLocks noGrp="1"/>
          </p:cNvSpPr>
          <p:nvPr>
            <p:ph type="body" sz="quarter" idx="11"/>
          </p:nvPr>
        </p:nvSpPr>
        <p:spPr>
          <a:xfrm>
            <a:off x="1018261" y="2444318"/>
            <a:ext cx="4159667" cy="1846659"/>
          </a:xfrm>
        </p:spPr>
        <p:txBody>
          <a:bodyPr vert="horz" wrap="square" lIns="0" tIns="0" rIns="0" bIns="0" rtlCol="0" anchor="ctr">
            <a:spAutoFit/>
          </a:bodyPr>
          <a:lstStyle/>
          <a:p>
            <a:r>
              <a:rPr lang="en-US" dirty="0"/>
              <a:t>Biggest Impact on Michigan Health Systems</a:t>
            </a:r>
          </a:p>
        </p:txBody>
      </p:sp>
      <p:sp>
        <p:nvSpPr>
          <p:cNvPr id="170" name="Freeform: Shape 169">
            <a:extLst>
              <a:ext uri="{FF2B5EF4-FFF2-40B4-BE49-F238E27FC236}">
                <a16:creationId xmlns:a16="http://schemas.microsoft.com/office/drawing/2014/main" id="{46AB43E9-7889-5AEC-8D6B-242CE995EE86}"/>
              </a:ext>
            </a:extLst>
          </p:cNvPr>
          <p:cNvSpPr/>
          <p:nvPr/>
        </p:nvSpPr>
        <p:spPr>
          <a:xfrm>
            <a:off x="1" y="-4680"/>
            <a:ext cx="3364422" cy="6855502"/>
          </a:xfrm>
          <a:custGeom>
            <a:avLst/>
            <a:gdLst>
              <a:gd name="connsiteX0" fmla="*/ 1175556 w 3364422"/>
              <a:gd name="connsiteY0" fmla="*/ 4672805 h 6855502"/>
              <a:gd name="connsiteX1" fmla="*/ 3358256 w 3364422"/>
              <a:gd name="connsiteY1" fmla="*/ 6855503 h 6855502"/>
              <a:gd name="connsiteX2" fmla="*/ 0 w 3364422"/>
              <a:gd name="connsiteY2" fmla="*/ 6855503 h 6855502"/>
              <a:gd name="connsiteX3" fmla="*/ 0 w 3364422"/>
              <a:gd name="connsiteY3" fmla="*/ 0 h 6855502"/>
              <a:gd name="connsiteX4" fmla="*/ 3364423 w 3364422"/>
              <a:gd name="connsiteY4" fmla="*/ 0 h 6855502"/>
              <a:gd name="connsiteX5" fmla="*/ 1175556 w 3364422"/>
              <a:gd name="connsiteY5" fmla="*/ 2188865 h 6855502"/>
              <a:gd name="connsiteX6" fmla="*/ 888071 w 3364422"/>
              <a:gd name="connsiteY6" fmla="*/ 2566959 h 6855502"/>
              <a:gd name="connsiteX7" fmla="*/ 1068816 w 3364422"/>
              <a:gd name="connsiteY7" fmla="*/ 4556104 h 6855502"/>
              <a:gd name="connsiteX8" fmla="*/ 1175556 w 3364422"/>
              <a:gd name="connsiteY8" fmla="*/ 4672805 h 6855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64422" h="6855502">
                <a:moveTo>
                  <a:pt x="1175556" y="4672805"/>
                </a:moveTo>
                <a:lnTo>
                  <a:pt x="3358256" y="6855503"/>
                </a:lnTo>
                <a:lnTo>
                  <a:pt x="0" y="6855503"/>
                </a:lnTo>
                <a:lnTo>
                  <a:pt x="0" y="0"/>
                </a:lnTo>
                <a:lnTo>
                  <a:pt x="3364423" y="0"/>
                </a:lnTo>
                <a:lnTo>
                  <a:pt x="1175556" y="2188865"/>
                </a:lnTo>
                <a:cubicBezTo>
                  <a:pt x="1060277" y="2304143"/>
                  <a:pt x="964449" y="2431282"/>
                  <a:pt x="888071" y="2566959"/>
                </a:cubicBezTo>
                <a:cubicBezTo>
                  <a:pt x="534171" y="3192214"/>
                  <a:pt x="594419" y="3988725"/>
                  <a:pt x="1068816" y="4556104"/>
                </a:cubicBezTo>
                <a:cubicBezTo>
                  <a:pt x="1102498" y="4595953"/>
                  <a:pt x="1138078" y="4635328"/>
                  <a:pt x="1175556" y="4672805"/>
                </a:cubicBezTo>
                <a:close/>
              </a:path>
            </a:pathLst>
          </a:custGeom>
          <a:solidFill>
            <a:schemeClr val="accent1"/>
          </a:solidFill>
          <a:ln w="47440" cap="flat">
            <a:noFill/>
            <a:prstDash val="solid"/>
            <a:miter/>
          </a:ln>
        </p:spPr>
        <p:txBody>
          <a:bodyPr rtlCol="0" anchor="ctr"/>
          <a:lstStyle/>
          <a:p>
            <a:endParaRPr lang="en-US" dirty="0"/>
          </a:p>
        </p:txBody>
      </p:sp>
      <p:sp>
        <p:nvSpPr>
          <p:cNvPr id="171" name="Freeform: Shape 170">
            <a:extLst>
              <a:ext uri="{FF2B5EF4-FFF2-40B4-BE49-F238E27FC236}">
                <a16:creationId xmlns:a16="http://schemas.microsoft.com/office/drawing/2014/main" id="{C60EF3BF-4A53-B92F-702F-5F2BFF3B0926}"/>
              </a:ext>
            </a:extLst>
          </p:cNvPr>
          <p:cNvSpPr/>
          <p:nvPr/>
        </p:nvSpPr>
        <p:spPr>
          <a:xfrm>
            <a:off x="138911" y="-4680"/>
            <a:ext cx="3238944" cy="4679758"/>
          </a:xfrm>
          <a:custGeom>
            <a:avLst/>
            <a:gdLst>
              <a:gd name="connsiteX0" fmla="*/ 1066681 w 3238944"/>
              <a:gd name="connsiteY0" fmla="*/ 4656675 h 4669484"/>
              <a:gd name="connsiteX1" fmla="*/ 1072374 w 3238944"/>
              <a:gd name="connsiteY1" fmla="*/ 4662368 h 4669484"/>
              <a:gd name="connsiteX2" fmla="*/ 1063835 w 3238944"/>
              <a:gd name="connsiteY2" fmla="*/ 4669484 h 4669484"/>
              <a:gd name="connsiteX3" fmla="*/ 950929 w 3238944"/>
              <a:gd name="connsiteY3" fmla="*/ 4556578 h 4669484"/>
              <a:gd name="connsiteX4" fmla="*/ 514483 w 3238944"/>
              <a:gd name="connsiteY4" fmla="*/ 4120133 h 4669484"/>
              <a:gd name="connsiteX5" fmla="*/ 514483 w 3238944"/>
              <a:gd name="connsiteY5" fmla="*/ 1636193 h 4669484"/>
              <a:gd name="connsiteX6" fmla="*/ 2149255 w 3238944"/>
              <a:gd name="connsiteY6" fmla="*/ 0 h 4669484"/>
              <a:gd name="connsiteX7" fmla="*/ 3238945 w 3238944"/>
              <a:gd name="connsiteY7" fmla="*/ 0 h 4669484"/>
              <a:gd name="connsiteX8" fmla="*/ 1066681 w 3238944"/>
              <a:gd name="connsiteY8" fmla="*/ 2172736 h 4669484"/>
              <a:gd name="connsiteX9" fmla="*/ 769709 w 3238944"/>
              <a:gd name="connsiteY9" fmla="*/ 2566959 h 4669484"/>
              <a:gd name="connsiteX10" fmla="*/ 1066681 w 3238944"/>
              <a:gd name="connsiteY10" fmla="*/ 4656675 h 4669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38944" h="4669484">
                <a:moveTo>
                  <a:pt x="1066681" y="4656675"/>
                </a:moveTo>
                <a:lnTo>
                  <a:pt x="1072374" y="4662368"/>
                </a:lnTo>
                <a:cubicBezTo>
                  <a:pt x="1069053" y="4664266"/>
                  <a:pt x="1066207" y="4666638"/>
                  <a:pt x="1063835" y="4669484"/>
                </a:cubicBezTo>
                <a:lnTo>
                  <a:pt x="950929" y="4556578"/>
                </a:lnTo>
                <a:lnTo>
                  <a:pt x="514483" y="4120133"/>
                </a:lnTo>
                <a:cubicBezTo>
                  <a:pt x="-171494" y="3434156"/>
                  <a:pt x="-171494" y="2322171"/>
                  <a:pt x="514483" y="1636193"/>
                </a:cubicBezTo>
                <a:lnTo>
                  <a:pt x="2149255" y="0"/>
                </a:lnTo>
                <a:lnTo>
                  <a:pt x="3238945" y="0"/>
                </a:lnTo>
                <a:lnTo>
                  <a:pt x="1066681" y="2172736"/>
                </a:lnTo>
                <a:cubicBezTo>
                  <a:pt x="946659" y="2292758"/>
                  <a:pt x="847985" y="2425589"/>
                  <a:pt x="769709" y="2566959"/>
                </a:cubicBezTo>
                <a:cubicBezTo>
                  <a:pt x="401577" y="3234435"/>
                  <a:pt x="500726" y="4090720"/>
                  <a:pt x="1066681" y="4656675"/>
                </a:cubicBezTo>
                <a:close/>
              </a:path>
            </a:pathLst>
          </a:custGeom>
          <a:solidFill>
            <a:schemeClr val="accent1"/>
          </a:solidFill>
          <a:ln w="47440" cap="flat">
            <a:noFill/>
            <a:prstDash val="solid"/>
            <a:miter/>
          </a:ln>
        </p:spPr>
        <p:txBody>
          <a:bodyPr rtlCol="0" anchor="ctr"/>
          <a:lstStyle/>
          <a:p>
            <a:endParaRPr lang="en-US" dirty="0"/>
          </a:p>
        </p:txBody>
      </p:sp>
      <p:sp>
        <p:nvSpPr>
          <p:cNvPr id="4" name="TextBox 3">
            <a:extLst>
              <a:ext uri="{FF2B5EF4-FFF2-40B4-BE49-F238E27FC236}">
                <a16:creationId xmlns:a16="http://schemas.microsoft.com/office/drawing/2014/main" id="{45D3DE07-FE44-515A-47CF-B382C603BA17}"/>
              </a:ext>
            </a:extLst>
          </p:cNvPr>
          <p:cNvSpPr txBox="1"/>
          <p:nvPr/>
        </p:nvSpPr>
        <p:spPr>
          <a:xfrm>
            <a:off x="5815174" y="1111366"/>
            <a:ext cx="6072027" cy="4801314"/>
          </a:xfrm>
          <a:prstGeom prst="rect">
            <a:avLst/>
          </a:prstGeom>
          <a:noFill/>
        </p:spPr>
        <p:txBody>
          <a:bodyPr wrap="square" lIns="0" tIns="0" rIns="0" bIns="0" anchor="ctr">
            <a:spAutoFit/>
          </a:bodyPr>
          <a:lstStyle>
            <a:defPPr>
              <a:defRPr lang="en-US"/>
            </a:defPPr>
            <a:lvl1pPr eaLnBrk="1" fontAlgn="auto" hangingPunct="1">
              <a:spcBef>
                <a:spcPts val="0"/>
              </a:spcBef>
              <a:spcAft>
                <a:spcPts val="0"/>
              </a:spcAft>
              <a:defRPr sz="1600">
                <a:solidFill>
                  <a:schemeClr val="bg1"/>
                </a:solidFill>
                <a:latin typeface="Segoe UI" panose="020B0502040204020203" pitchFamily="34" charset="0"/>
                <a:cs typeface="Segoe UI" panose="020B0502040204020203" pitchFamily="34" charset="0"/>
              </a:defRPr>
            </a:lvl1pPr>
          </a:lstStyle>
          <a:p>
            <a:pPr marL="514350" indent="-514350">
              <a:spcBef>
                <a:spcPts val="600"/>
              </a:spcBef>
              <a:spcAft>
                <a:spcPts val="1200"/>
              </a:spcAft>
              <a:buFont typeface="+mj-lt"/>
              <a:buAutoNum type="arabicPeriod"/>
            </a:pPr>
            <a:r>
              <a:rPr lang="en-US" sz="3600" dirty="0">
                <a:solidFill>
                  <a:schemeClr val="tx1"/>
                </a:solidFill>
                <a:latin typeface="Aptos" panose="020B0004020202020204" pitchFamily="34" charset="0"/>
                <a:cs typeface="Times New Roman"/>
              </a:rPr>
              <a:t>Medicaid reduced enrollment and cuts </a:t>
            </a:r>
          </a:p>
          <a:p>
            <a:pPr marL="514350" indent="-514350">
              <a:spcBef>
                <a:spcPts val="600"/>
              </a:spcBef>
              <a:spcAft>
                <a:spcPts val="1200"/>
              </a:spcAft>
              <a:buFont typeface="+mj-lt"/>
              <a:buAutoNum type="arabicPeriod"/>
            </a:pPr>
            <a:r>
              <a:rPr lang="en-US" sz="3600" dirty="0">
                <a:solidFill>
                  <a:schemeClr val="tx1"/>
                </a:solidFill>
                <a:latin typeface="Aptos" panose="020B0004020202020204" pitchFamily="34" charset="0"/>
                <a:cs typeface="Times New Roman"/>
              </a:rPr>
              <a:t>ACA reduced enrollment and cuts </a:t>
            </a:r>
          </a:p>
          <a:p>
            <a:pPr marL="514350" indent="-514350">
              <a:spcBef>
                <a:spcPts val="600"/>
              </a:spcBef>
              <a:spcAft>
                <a:spcPts val="1200"/>
              </a:spcAft>
              <a:buFont typeface="+mj-lt"/>
              <a:buAutoNum type="arabicPeriod"/>
            </a:pPr>
            <a:r>
              <a:rPr lang="en-US" sz="3600" dirty="0">
                <a:solidFill>
                  <a:schemeClr val="tx1"/>
                </a:solidFill>
                <a:latin typeface="Aptos" panose="020B0004020202020204" pitchFamily="34" charset="0"/>
                <a:cs typeface="Times New Roman"/>
              </a:rPr>
              <a:t>Medicare cuts</a:t>
            </a:r>
          </a:p>
          <a:p>
            <a:pPr marL="514350" indent="-514350">
              <a:spcBef>
                <a:spcPts val="600"/>
              </a:spcBef>
              <a:spcAft>
                <a:spcPts val="1200"/>
              </a:spcAft>
              <a:buFont typeface="+mj-lt"/>
              <a:buAutoNum type="arabicPeriod"/>
            </a:pPr>
            <a:r>
              <a:rPr lang="en-US" sz="3600" dirty="0">
                <a:solidFill>
                  <a:schemeClr val="tx1"/>
                </a:solidFill>
                <a:highlight>
                  <a:srgbClr val="FFFF00"/>
                </a:highlight>
                <a:latin typeface="Aptos" panose="020B0004020202020204" pitchFamily="34" charset="0"/>
                <a:cs typeface="Times New Roman"/>
              </a:rPr>
              <a:t>Tariff and inflation increases </a:t>
            </a:r>
          </a:p>
          <a:p>
            <a:pPr marL="514350" indent="-514350">
              <a:spcBef>
                <a:spcPts val="600"/>
              </a:spcBef>
              <a:spcAft>
                <a:spcPts val="1200"/>
              </a:spcAft>
              <a:buFont typeface="+mj-lt"/>
              <a:buAutoNum type="arabicPeriod"/>
            </a:pPr>
            <a:r>
              <a:rPr lang="en-US" sz="3600" dirty="0">
                <a:solidFill>
                  <a:schemeClr val="tx1"/>
                </a:solidFill>
                <a:latin typeface="Aptos" panose="020B0004020202020204" pitchFamily="34" charset="0"/>
                <a:cs typeface="Times New Roman"/>
              </a:rPr>
              <a:t>Grant funding cuts </a:t>
            </a:r>
            <a:endParaRPr lang="en-US" sz="3600" dirty="0">
              <a:solidFill>
                <a:schemeClr val="tx1"/>
              </a:solidFill>
              <a:latin typeface="Aptos" panose="020B0004020202020204" pitchFamily="34" charset="0"/>
            </a:endParaRPr>
          </a:p>
        </p:txBody>
      </p:sp>
    </p:spTree>
    <p:extLst>
      <p:ext uri="{BB962C8B-B14F-4D97-AF65-F5344CB8AC3E}">
        <p14:creationId xmlns:p14="http://schemas.microsoft.com/office/powerpoint/2010/main" val="31174122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11DAE9-84A8-B5ED-EBD3-AA6FBD20F798}"/>
            </a:ext>
          </a:extLst>
        </p:cNvPr>
        <p:cNvGrpSpPr/>
        <p:nvPr/>
      </p:nvGrpSpPr>
      <p:grpSpPr>
        <a:xfrm>
          <a:off x="0" y="0"/>
          <a:ext cx="0" cy="0"/>
          <a:chOff x="0" y="0"/>
          <a:chExt cx="0" cy="0"/>
        </a:xfrm>
      </p:grpSpPr>
      <p:sp>
        <p:nvSpPr>
          <p:cNvPr id="7" name="Freeform: Shape 6">
            <a:extLst>
              <a:ext uri="{FF2B5EF4-FFF2-40B4-BE49-F238E27FC236}">
                <a16:creationId xmlns:a16="http://schemas.microsoft.com/office/drawing/2014/main" id="{9A0C58B8-A80B-7B55-0127-7D45362D4CAB}"/>
              </a:ext>
            </a:extLst>
          </p:cNvPr>
          <p:cNvSpPr/>
          <p:nvPr/>
        </p:nvSpPr>
        <p:spPr>
          <a:xfrm>
            <a:off x="0" y="3344379"/>
            <a:ext cx="1848666" cy="3513622"/>
          </a:xfrm>
          <a:custGeom>
            <a:avLst/>
            <a:gdLst>
              <a:gd name="connsiteX0" fmla="*/ 516160 w 606242"/>
              <a:gd name="connsiteY0" fmla="*/ 953167 h 1152239"/>
              <a:gd name="connsiteX1" fmla="*/ 317087 w 606242"/>
              <a:gd name="connsiteY1" fmla="*/ 1152239 h 1152239"/>
              <a:gd name="connsiteX2" fmla="*/ 0 w 606242"/>
              <a:gd name="connsiteY2" fmla="*/ 1152239 h 1152239"/>
              <a:gd name="connsiteX3" fmla="*/ 0 w 606242"/>
              <a:gd name="connsiteY3" fmla="*/ 0 h 1152239"/>
              <a:gd name="connsiteX4" fmla="*/ 516160 w 606242"/>
              <a:gd name="connsiteY4" fmla="*/ 516160 h 1152239"/>
              <a:gd name="connsiteX5" fmla="*/ 516160 w 606242"/>
              <a:gd name="connsiteY5" fmla="*/ 953167 h 1152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6242" h="1152239">
                <a:moveTo>
                  <a:pt x="516160" y="953167"/>
                </a:moveTo>
                <a:lnTo>
                  <a:pt x="317087" y="1152239"/>
                </a:lnTo>
                <a:lnTo>
                  <a:pt x="0" y="1152239"/>
                </a:lnTo>
                <a:lnTo>
                  <a:pt x="0" y="0"/>
                </a:lnTo>
                <a:lnTo>
                  <a:pt x="516160" y="516160"/>
                </a:lnTo>
                <a:cubicBezTo>
                  <a:pt x="636270" y="636270"/>
                  <a:pt x="636270" y="832961"/>
                  <a:pt x="516160" y="953167"/>
                </a:cubicBezTo>
                <a:close/>
              </a:path>
            </a:pathLst>
          </a:custGeom>
          <a:solidFill>
            <a:schemeClr val="accent1"/>
          </a:solidFill>
          <a:ln w="9525" cap="flat">
            <a:noFill/>
            <a:prstDash val="solid"/>
            <a:miter/>
          </a:ln>
        </p:spPr>
        <p:txBody>
          <a:bodyPr rtlCol="0" anchor="ctr"/>
          <a:lstStyle/>
          <a:p>
            <a:endParaRPr lang="en-US" dirty="0"/>
          </a:p>
        </p:txBody>
      </p:sp>
      <p:sp>
        <p:nvSpPr>
          <p:cNvPr id="2" name="Text Placeholder 1">
            <a:extLst>
              <a:ext uri="{FF2B5EF4-FFF2-40B4-BE49-F238E27FC236}">
                <a16:creationId xmlns:a16="http://schemas.microsoft.com/office/drawing/2014/main" id="{20BBDAD2-4CB7-5380-C098-DCD61697A67A}"/>
              </a:ext>
            </a:extLst>
          </p:cNvPr>
          <p:cNvSpPr>
            <a:spLocks noGrp="1"/>
          </p:cNvSpPr>
          <p:nvPr>
            <p:ph type="body" sz="quarter" idx="11"/>
          </p:nvPr>
        </p:nvSpPr>
        <p:spPr>
          <a:xfrm>
            <a:off x="646295" y="642483"/>
            <a:ext cx="11240906" cy="615553"/>
          </a:xfrm>
        </p:spPr>
        <p:txBody>
          <a:bodyPr vert="horz" wrap="square" lIns="0" tIns="0" rIns="0" bIns="0" rtlCol="0" anchor="ctr">
            <a:spAutoFit/>
          </a:bodyPr>
          <a:lstStyle/>
          <a:p>
            <a:pPr>
              <a:lnSpc>
                <a:spcPct val="100000"/>
              </a:lnSpc>
            </a:pPr>
            <a:r>
              <a:rPr lang="en-US" dirty="0"/>
              <a:t>Who Gets Left Behind? Real Lives, Real Losses</a:t>
            </a:r>
          </a:p>
        </p:txBody>
      </p:sp>
      <p:sp>
        <p:nvSpPr>
          <p:cNvPr id="10899" name="TextBox 10898">
            <a:extLst>
              <a:ext uri="{FF2B5EF4-FFF2-40B4-BE49-F238E27FC236}">
                <a16:creationId xmlns:a16="http://schemas.microsoft.com/office/drawing/2014/main" id="{0AD64D47-A2C4-ED21-1FB6-06D66DBF8B9A}"/>
              </a:ext>
            </a:extLst>
          </p:cNvPr>
          <p:cNvSpPr txBox="1"/>
          <p:nvPr/>
        </p:nvSpPr>
        <p:spPr>
          <a:xfrm>
            <a:off x="6120561" y="2082583"/>
            <a:ext cx="5303520" cy="1737360"/>
          </a:xfrm>
          <a:prstGeom prst="rect">
            <a:avLst/>
          </a:prstGeom>
          <a:solidFill>
            <a:srgbClr val="F0E98B"/>
          </a:solidFill>
        </p:spPr>
        <p:txBody>
          <a:bodyPr wrap="square" lIns="182880" tIns="182880" rIns="182880" bIns="182880" anchor="t">
            <a:noAutofit/>
          </a:bodyPr>
          <a:lstStyle>
            <a:defPPr>
              <a:defRPr lang="en-US"/>
            </a:defPPr>
            <a:lvl1pPr eaLnBrk="1" fontAlgn="auto" hangingPunct="1">
              <a:spcBef>
                <a:spcPts val="0"/>
              </a:spcBef>
              <a:spcAft>
                <a:spcPts val="0"/>
              </a:spcAft>
              <a:defRPr sz="1600">
                <a:solidFill>
                  <a:schemeClr val="bg1"/>
                </a:solidFill>
                <a:latin typeface="Segoe UI" panose="020B0502040204020203" pitchFamily="34" charset="0"/>
                <a:cs typeface="Segoe UI" panose="020B0502040204020203" pitchFamily="34" charset="0"/>
              </a:defRPr>
            </a:lvl1pPr>
          </a:lstStyle>
          <a:p>
            <a:r>
              <a:rPr lang="en-US" sz="3200" b="1" dirty="0">
                <a:solidFill>
                  <a:schemeClr val="tx1"/>
                </a:solidFill>
                <a:latin typeface="Aptos" panose="020B0004020202020204" pitchFamily="34" charset="0"/>
                <a:cs typeface="Times New Roman"/>
              </a:rPr>
              <a:t>Health Equity </a:t>
            </a:r>
          </a:p>
          <a:p>
            <a:r>
              <a:rPr lang="en-US" sz="2800" dirty="0">
                <a:solidFill>
                  <a:schemeClr val="tx1"/>
                </a:solidFill>
                <a:latin typeface="Aptos" panose="020B0004020202020204" pitchFamily="34" charset="0"/>
                <a:cs typeface="Times New Roman"/>
              </a:rPr>
              <a:t>Threatens progress in maternal and chronic care</a:t>
            </a:r>
          </a:p>
        </p:txBody>
      </p:sp>
      <p:sp>
        <p:nvSpPr>
          <p:cNvPr id="3" name="TextBox 2">
            <a:extLst>
              <a:ext uri="{FF2B5EF4-FFF2-40B4-BE49-F238E27FC236}">
                <a16:creationId xmlns:a16="http://schemas.microsoft.com/office/drawing/2014/main" id="{515BFF38-13F2-D21B-BDD9-EA6A1A9F64E8}"/>
              </a:ext>
            </a:extLst>
          </p:cNvPr>
          <p:cNvSpPr txBox="1"/>
          <p:nvPr/>
        </p:nvSpPr>
        <p:spPr>
          <a:xfrm>
            <a:off x="646295" y="2082583"/>
            <a:ext cx="5303520" cy="1737360"/>
          </a:xfrm>
          <a:prstGeom prst="rect">
            <a:avLst/>
          </a:prstGeom>
          <a:solidFill>
            <a:srgbClr val="F0E98B"/>
          </a:solidFill>
        </p:spPr>
        <p:txBody>
          <a:bodyPr wrap="square" lIns="182880" tIns="182880" rIns="182880" bIns="182880" anchor="t">
            <a:noAutofit/>
          </a:bodyPr>
          <a:lstStyle>
            <a:defPPr>
              <a:defRPr lang="en-US"/>
            </a:defPPr>
            <a:lvl1pPr eaLnBrk="1" fontAlgn="auto" hangingPunct="1">
              <a:spcBef>
                <a:spcPts val="0"/>
              </a:spcBef>
              <a:spcAft>
                <a:spcPts val="0"/>
              </a:spcAft>
              <a:defRPr sz="1600">
                <a:solidFill>
                  <a:schemeClr val="bg1"/>
                </a:solidFill>
                <a:latin typeface="Segoe UI" panose="020B0502040204020203" pitchFamily="34" charset="0"/>
                <a:cs typeface="Segoe UI" panose="020B0502040204020203" pitchFamily="34" charset="0"/>
              </a:defRPr>
            </a:lvl1pPr>
          </a:lstStyle>
          <a:p>
            <a:r>
              <a:rPr lang="en-US" sz="3200" b="1" dirty="0">
                <a:solidFill>
                  <a:schemeClr val="tx1"/>
                </a:solidFill>
                <a:latin typeface="Aptos" panose="020B0004020202020204" pitchFamily="34" charset="0"/>
                <a:cs typeface="Times New Roman"/>
              </a:rPr>
              <a:t>Coverage Loss </a:t>
            </a:r>
          </a:p>
          <a:p>
            <a:r>
              <a:rPr lang="en-US" sz="2700" dirty="0">
                <a:solidFill>
                  <a:schemeClr val="tx1"/>
                </a:solidFill>
                <a:latin typeface="Aptos" panose="020B0004020202020204" pitchFamily="34" charset="0"/>
                <a:cs typeface="Times New Roman"/>
              </a:rPr>
              <a:t>7.8M – 14.9M fewer on Medicaid, hitting minorities hardest</a:t>
            </a:r>
          </a:p>
        </p:txBody>
      </p:sp>
      <p:sp>
        <p:nvSpPr>
          <p:cNvPr id="4" name="TextBox 3">
            <a:extLst>
              <a:ext uri="{FF2B5EF4-FFF2-40B4-BE49-F238E27FC236}">
                <a16:creationId xmlns:a16="http://schemas.microsoft.com/office/drawing/2014/main" id="{E4209965-2FA3-5D70-F2F8-1452454B5D7C}"/>
              </a:ext>
            </a:extLst>
          </p:cNvPr>
          <p:cNvSpPr txBox="1"/>
          <p:nvPr/>
        </p:nvSpPr>
        <p:spPr>
          <a:xfrm>
            <a:off x="646295" y="3952191"/>
            <a:ext cx="5303520" cy="1737360"/>
          </a:xfrm>
          <a:prstGeom prst="rect">
            <a:avLst/>
          </a:prstGeom>
          <a:solidFill>
            <a:srgbClr val="F0E98B"/>
          </a:solidFill>
        </p:spPr>
        <p:txBody>
          <a:bodyPr wrap="square" lIns="182880" tIns="182880" rIns="182880" bIns="182880" anchor="t">
            <a:noAutofit/>
          </a:bodyPr>
          <a:lstStyle>
            <a:defPPr>
              <a:defRPr lang="en-US"/>
            </a:defPPr>
            <a:lvl1pPr eaLnBrk="1" fontAlgn="auto" hangingPunct="1">
              <a:spcBef>
                <a:spcPts val="0"/>
              </a:spcBef>
              <a:spcAft>
                <a:spcPts val="0"/>
              </a:spcAft>
              <a:defRPr sz="1600">
                <a:solidFill>
                  <a:schemeClr val="bg1"/>
                </a:solidFill>
                <a:latin typeface="Segoe UI" panose="020B0502040204020203" pitchFamily="34" charset="0"/>
                <a:cs typeface="Segoe UI" panose="020B0502040204020203" pitchFamily="34" charset="0"/>
              </a:defRPr>
            </a:lvl1pPr>
          </a:lstStyle>
          <a:p>
            <a:r>
              <a:rPr lang="en-US" sz="3200" b="1" dirty="0">
                <a:solidFill>
                  <a:schemeClr val="tx1"/>
                </a:solidFill>
                <a:latin typeface="Aptos" panose="020B0004020202020204" pitchFamily="34" charset="0"/>
                <a:cs typeface="Times New Roman"/>
              </a:rPr>
              <a:t>Barriers </a:t>
            </a:r>
          </a:p>
          <a:p>
            <a:r>
              <a:rPr lang="en-US" sz="2800" dirty="0">
                <a:solidFill>
                  <a:schemeClr val="tx1"/>
                </a:solidFill>
                <a:latin typeface="Aptos" panose="020B0004020202020204" pitchFamily="34" charset="0"/>
                <a:cs typeface="Times New Roman"/>
              </a:rPr>
              <a:t>Work rules &amp; paperwork drop coverage for vulnerable groups</a:t>
            </a:r>
          </a:p>
          <a:p>
            <a:endParaRPr lang="en-US" sz="2800" b="1" dirty="0">
              <a:solidFill>
                <a:schemeClr val="tx1"/>
              </a:solidFill>
              <a:cs typeface="Times New Roman"/>
            </a:endParaRPr>
          </a:p>
        </p:txBody>
      </p:sp>
      <p:sp>
        <p:nvSpPr>
          <p:cNvPr id="5" name="TextBox 4">
            <a:extLst>
              <a:ext uri="{FF2B5EF4-FFF2-40B4-BE49-F238E27FC236}">
                <a16:creationId xmlns:a16="http://schemas.microsoft.com/office/drawing/2014/main" id="{ABA66623-B437-2A23-E47D-FFFC7CE534B7}"/>
              </a:ext>
            </a:extLst>
          </p:cNvPr>
          <p:cNvSpPr txBox="1"/>
          <p:nvPr/>
        </p:nvSpPr>
        <p:spPr>
          <a:xfrm>
            <a:off x="6120561" y="3952191"/>
            <a:ext cx="5303520" cy="1737360"/>
          </a:xfrm>
          <a:prstGeom prst="rect">
            <a:avLst/>
          </a:prstGeom>
          <a:solidFill>
            <a:srgbClr val="F0E98B"/>
          </a:solidFill>
        </p:spPr>
        <p:txBody>
          <a:bodyPr wrap="square" lIns="182880" tIns="182880" rIns="182880" bIns="182880" anchor="t">
            <a:noAutofit/>
          </a:bodyPr>
          <a:lstStyle>
            <a:defPPr>
              <a:defRPr lang="en-US"/>
            </a:defPPr>
            <a:lvl1pPr eaLnBrk="1" fontAlgn="auto" hangingPunct="1">
              <a:spcBef>
                <a:spcPts val="0"/>
              </a:spcBef>
              <a:spcAft>
                <a:spcPts val="0"/>
              </a:spcAft>
              <a:defRPr sz="1600">
                <a:solidFill>
                  <a:schemeClr val="bg1"/>
                </a:solidFill>
                <a:latin typeface="Segoe UI" panose="020B0502040204020203" pitchFamily="34" charset="0"/>
                <a:cs typeface="Segoe UI" panose="020B0502040204020203" pitchFamily="34" charset="0"/>
              </a:defRPr>
            </a:lvl1pPr>
          </a:lstStyle>
          <a:p>
            <a:r>
              <a:rPr lang="en-US" sz="3200" b="1" dirty="0">
                <a:solidFill>
                  <a:schemeClr val="tx1"/>
                </a:solidFill>
                <a:latin typeface="Aptos" panose="020B0004020202020204" pitchFamily="34" charset="0"/>
                <a:cs typeface="Times New Roman"/>
              </a:rPr>
              <a:t>Community Impact </a:t>
            </a:r>
          </a:p>
          <a:p>
            <a:r>
              <a:rPr lang="en-US" sz="2800" dirty="0">
                <a:solidFill>
                  <a:schemeClr val="tx1"/>
                </a:solidFill>
                <a:latin typeface="Aptos" panose="020B0004020202020204" pitchFamily="34" charset="0"/>
                <a:cs typeface="Times New Roman"/>
              </a:rPr>
              <a:t>Safety net hospitals &amp; FQHCs face new challenges</a:t>
            </a:r>
            <a:endParaRPr lang="en-US" sz="2800" dirty="0">
              <a:solidFill>
                <a:schemeClr val="tx1"/>
              </a:solidFill>
              <a:latin typeface="Aptos" panose="020B0004020202020204" pitchFamily="34" charset="0"/>
            </a:endParaRPr>
          </a:p>
        </p:txBody>
      </p:sp>
    </p:spTree>
    <p:extLst>
      <p:ext uri="{BB962C8B-B14F-4D97-AF65-F5344CB8AC3E}">
        <p14:creationId xmlns:p14="http://schemas.microsoft.com/office/powerpoint/2010/main" val="19457995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28D31E1B-0407-4223-9642-0B642CBF57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062849"/>
            <a:ext cx="731521" cy="673460"/>
            <a:chOff x="3940602" y="308034"/>
            <a:chExt cx="2116791" cy="3428999"/>
          </a:xfrm>
          <a:solidFill>
            <a:schemeClr val="accent4"/>
          </a:solidFill>
        </p:grpSpPr>
        <p:sp>
          <p:nvSpPr>
            <p:cNvPr id="17" name="Rectangle 16">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Rectangle 20">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656150"/>
            <a:ext cx="5672667" cy="14315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819268CC-EE7B-883D-5EC7-0A1FFE598744}"/>
              </a:ext>
            </a:extLst>
          </p:cNvPr>
          <p:cNvSpPr>
            <a:spLocks noGrp="1"/>
          </p:cNvSpPr>
          <p:nvPr>
            <p:ph type="title"/>
          </p:nvPr>
        </p:nvSpPr>
        <p:spPr>
          <a:xfrm>
            <a:off x="984289" y="608401"/>
            <a:ext cx="5052369" cy="1035781"/>
          </a:xfrm>
        </p:spPr>
        <p:txBody>
          <a:bodyPr vert="horz" lIns="91440" tIns="45720" rIns="91440" bIns="45720" rtlCol="0" anchor="ctr">
            <a:normAutofit/>
          </a:bodyPr>
          <a:lstStyle/>
          <a:p>
            <a:r>
              <a:rPr lang="en-US" sz="3600" kern="1200" dirty="0">
                <a:solidFill>
                  <a:schemeClr val="tx1"/>
                </a:solidFill>
                <a:latin typeface="+mj-lt"/>
                <a:ea typeface="+mj-ea"/>
                <a:cs typeface="+mj-cs"/>
              </a:rPr>
              <a:t>Our Call to Action </a:t>
            </a:r>
          </a:p>
        </p:txBody>
      </p:sp>
      <p:sp>
        <p:nvSpPr>
          <p:cNvPr id="6" name="Content Placeholder 5">
            <a:extLst>
              <a:ext uri="{FF2B5EF4-FFF2-40B4-BE49-F238E27FC236}">
                <a16:creationId xmlns:a16="http://schemas.microsoft.com/office/drawing/2014/main" id="{4F153FD3-46B0-235F-8D64-EB3E4505512D}"/>
              </a:ext>
            </a:extLst>
          </p:cNvPr>
          <p:cNvSpPr>
            <a:spLocks noGrp="1"/>
          </p:cNvSpPr>
          <p:nvPr>
            <p:ph sz="half" idx="1"/>
          </p:nvPr>
        </p:nvSpPr>
        <p:spPr>
          <a:xfrm>
            <a:off x="1045029" y="2524721"/>
            <a:ext cx="4991629" cy="3677123"/>
          </a:xfrm>
        </p:spPr>
        <p:txBody>
          <a:bodyPr vert="horz" lIns="91440" tIns="45720" rIns="91440" bIns="45720" rtlCol="0" anchor="ctr">
            <a:noAutofit/>
          </a:bodyPr>
          <a:lstStyle/>
          <a:p>
            <a:r>
              <a:rPr lang="en-US" dirty="0"/>
              <a:t>Demand Accountability </a:t>
            </a:r>
          </a:p>
          <a:p>
            <a:pPr lvl="1"/>
            <a:r>
              <a:rPr lang="en-US" sz="2800" dirty="0"/>
              <a:t>Ask local leaders, State Legislators, and Congress</a:t>
            </a:r>
          </a:p>
          <a:p>
            <a:pPr marL="457200" lvl="1"/>
            <a:endParaRPr lang="en-US" sz="2800" dirty="0"/>
          </a:p>
          <a:p>
            <a:r>
              <a:rPr lang="en-US" dirty="0"/>
              <a:t>Know your rights, understand the issues, and ACT with intention</a:t>
            </a:r>
          </a:p>
          <a:p>
            <a:pPr marL="0" indent="0">
              <a:buNone/>
            </a:pPr>
            <a:endParaRPr lang="en-US" dirty="0"/>
          </a:p>
          <a:p>
            <a:r>
              <a:rPr lang="en-US" sz="4800" dirty="0"/>
              <a:t>VOTE</a:t>
            </a:r>
          </a:p>
        </p:txBody>
      </p:sp>
      <p:sp>
        <p:nvSpPr>
          <p:cNvPr id="23" name="Rectangle 22">
            <a:extLst>
              <a:ext uri="{FF2B5EF4-FFF2-40B4-BE49-F238E27FC236}">
                <a16:creationId xmlns:a16="http://schemas.microsoft.com/office/drawing/2014/main" id="{70E96339-907C-46C3-99AC-31179B6F0E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16299" y="608401"/>
            <a:ext cx="4637502" cy="5593443"/>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Content Placeholder 8" descr="A person speaking into a microphone&#10;&#10;AI-generated content may be incorrect.">
            <a:extLst>
              <a:ext uri="{FF2B5EF4-FFF2-40B4-BE49-F238E27FC236}">
                <a16:creationId xmlns:a16="http://schemas.microsoft.com/office/drawing/2014/main" id="{34E5D493-BEF1-180F-A4C2-CF6196EFA801}"/>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357776" y="410216"/>
            <a:ext cx="3414608" cy="5607036"/>
          </a:xfrm>
          <a:prstGeom prst="rect">
            <a:avLst/>
          </a:prstGeom>
        </p:spPr>
      </p:pic>
      <p:cxnSp>
        <p:nvCxnSpPr>
          <p:cNvPr id="25" name="Straight Connector 24">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92240"/>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5215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animEffect transition="in" filter="fade">
                                      <p:cBhvr>
                                        <p:cTn id="13" dur="500"/>
                                        <p:tgtEl>
                                          <p:spTgt spid="6">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6">
                                            <p:txEl>
                                              <p:pRg st="5" end="5"/>
                                            </p:txEl>
                                          </p:spTgt>
                                        </p:tgtEl>
                                        <p:attrNameLst>
                                          <p:attrName>style.visibility</p:attrName>
                                        </p:attrNameLst>
                                      </p:cBhvr>
                                      <p:to>
                                        <p:strVal val="visible"/>
                                      </p:to>
                                    </p:set>
                                    <p:animEffect transition="in" filter="fade">
                                      <p:cBhvr>
                                        <p:cTn id="18"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Freeform: Shape 137">
            <a:extLst>
              <a:ext uri="{FF2B5EF4-FFF2-40B4-BE49-F238E27FC236}">
                <a16:creationId xmlns:a16="http://schemas.microsoft.com/office/drawing/2014/main" id="{71B396F5-7171-9403-1D6D-E17B15F1303A}"/>
              </a:ext>
            </a:extLst>
          </p:cNvPr>
          <p:cNvSpPr/>
          <p:nvPr/>
        </p:nvSpPr>
        <p:spPr>
          <a:xfrm>
            <a:off x="0" y="-43766"/>
            <a:ext cx="3965370" cy="6858205"/>
          </a:xfrm>
          <a:custGeom>
            <a:avLst/>
            <a:gdLst>
              <a:gd name="connsiteX0" fmla="*/ 357092 w 796575"/>
              <a:gd name="connsiteY0" fmla="*/ 938213 h 1377696"/>
              <a:gd name="connsiteX1" fmla="*/ 796576 w 796575"/>
              <a:gd name="connsiteY1" fmla="*/ 1377696 h 1377696"/>
              <a:gd name="connsiteX2" fmla="*/ 0 w 796575"/>
              <a:gd name="connsiteY2" fmla="*/ 1377696 h 1377696"/>
              <a:gd name="connsiteX3" fmla="*/ 0 w 796575"/>
              <a:gd name="connsiteY3" fmla="*/ 0 h 1377696"/>
              <a:gd name="connsiteX4" fmla="*/ 796576 w 796575"/>
              <a:gd name="connsiteY4" fmla="*/ 0 h 1377696"/>
              <a:gd name="connsiteX5" fmla="*/ 357092 w 796575"/>
              <a:gd name="connsiteY5" fmla="*/ 439484 h 1377696"/>
              <a:gd name="connsiteX6" fmla="*/ 299371 w 796575"/>
              <a:gd name="connsiteY6" fmla="*/ 515398 h 1377696"/>
              <a:gd name="connsiteX7" fmla="*/ 335661 w 796575"/>
              <a:gd name="connsiteY7" fmla="*/ 914781 h 1377696"/>
              <a:gd name="connsiteX8" fmla="*/ 357092 w 796575"/>
              <a:gd name="connsiteY8" fmla="*/ 938213 h 1377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6575" h="1377696">
                <a:moveTo>
                  <a:pt x="357092" y="938213"/>
                </a:moveTo>
                <a:lnTo>
                  <a:pt x="796576" y="1377696"/>
                </a:lnTo>
                <a:lnTo>
                  <a:pt x="0" y="1377696"/>
                </a:lnTo>
                <a:lnTo>
                  <a:pt x="0" y="0"/>
                </a:lnTo>
                <a:lnTo>
                  <a:pt x="796576" y="0"/>
                </a:lnTo>
                <a:lnTo>
                  <a:pt x="357092" y="439484"/>
                </a:lnTo>
                <a:cubicBezTo>
                  <a:pt x="333946" y="462629"/>
                  <a:pt x="314706" y="488156"/>
                  <a:pt x="299371" y="515398"/>
                </a:cubicBezTo>
                <a:cubicBezTo>
                  <a:pt x="228314" y="640937"/>
                  <a:pt x="240411" y="800862"/>
                  <a:pt x="335661" y="914781"/>
                </a:cubicBezTo>
                <a:cubicBezTo>
                  <a:pt x="342424" y="922782"/>
                  <a:pt x="349568" y="930688"/>
                  <a:pt x="357092" y="938213"/>
                </a:cubicBezTo>
                <a:close/>
              </a:path>
            </a:pathLst>
          </a:custGeom>
          <a:solidFill>
            <a:schemeClr val="accent1"/>
          </a:solidFill>
          <a:ln w="9525" cap="flat">
            <a:noFill/>
            <a:prstDash val="solid"/>
            <a:miter/>
          </a:ln>
        </p:spPr>
        <p:txBody>
          <a:bodyPr rtlCol="0" anchor="ctr"/>
          <a:lstStyle/>
          <a:p>
            <a:endParaRPr lang="en-US" dirty="0"/>
          </a:p>
        </p:txBody>
      </p:sp>
      <p:sp>
        <p:nvSpPr>
          <p:cNvPr id="139" name="Freeform: Shape 138">
            <a:extLst>
              <a:ext uri="{FF2B5EF4-FFF2-40B4-BE49-F238E27FC236}">
                <a16:creationId xmlns:a16="http://schemas.microsoft.com/office/drawing/2014/main" id="{3EF49DAB-F5DC-D7DC-A9ED-F154D2F72B7E}"/>
              </a:ext>
            </a:extLst>
          </p:cNvPr>
          <p:cNvSpPr/>
          <p:nvPr/>
        </p:nvSpPr>
        <p:spPr>
          <a:xfrm>
            <a:off x="1468941" y="1940727"/>
            <a:ext cx="3026067" cy="3026067"/>
          </a:xfrm>
          <a:custGeom>
            <a:avLst/>
            <a:gdLst>
              <a:gd name="connsiteX0" fmla="*/ 607885 w 607885"/>
              <a:gd name="connsiteY0" fmla="*/ 303943 h 607885"/>
              <a:gd name="connsiteX1" fmla="*/ 303943 w 607885"/>
              <a:gd name="connsiteY1" fmla="*/ 607886 h 607885"/>
              <a:gd name="connsiteX2" fmla="*/ 0 w 607885"/>
              <a:gd name="connsiteY2" fmla="*/ 303943 h 607885"/>
              <a:gd name="connsiteX3" fmla="*/ 303943 w 607885"/>
              <a:gd name="connsiteY3" fmla="*/ 0 h 607885"/>
              <a:gd name="connsiteX4" fmla="*/ 607885 w 607885"/>
              <a:gd name="connsiteY4" fmla="*/ 303943 h 6078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7885" h="607885">
                <a:moveTo>
                  <a:pt x="607885" y="303943"/>
                </a:moveTo>
                <a:cubicBezTo>
                  <a:pt x="607885" y="471806"/>
                  <a:pt x="471806" y="607886"/>
                  <a:pt x="303943" y="607886"/>
                </a:cubicBezTo>
                <a:cubicBezTo>
                  <a:pt x="136080" y="607886"/>
                  <a:pt x="0" y="471806"/>
                  <a:pt x="0" y="303943"/>
                </a:cubicBezTo>
                <a:cubicBezTo>
                  <a:pt x="0" y="136080"/>
                  <a:pt x="136080" y="0"/>
                  <a:pt x="303943" y="0"/>
                </a:cubicBezTo>
                <a:cubicBezTo>
                  <a:pt x="471806" y="0"/>
                  <a:pt x="607885" y="136080"/>
                  <a:pt x="607885" y="303943"/>
                </a:cubicBezTo>
                <a:close/>
              </a:path>
            </a:pathLst>
          </a:custGeom>
          <a:solidFill>
            <a:schemeClr val="tx1"/>
          </a:solidFill>
          <a:ln w="9525" cap="flat">
            <a:noFill/>
            <a:prstDash val="solid"/>
            <a:miter/>
          </a:ln>
        </p:spPr>
        <p:txBody>
          <a:bodyPr rtlCol="0" anchor="ctr"/>
          <a:lstStyle/>
          <a:p>
            <a:endParaRPr lang="en-US" dirty="0"/>
          </a:p>
        </p:txBody>
      </p:sp>
      <p:sp>
        <p:nvSpPr>
          <p:cNvPr id="3729" name="Freeform: Shape 3728">
            <a:extLst>
              <a:ext uri="{FF2B5EF4-FFF2-40B4-BE49-F238E27FC236}">
                <a16:creationId xmlns:a16="http://schemas.microsoft.com/office/drawing/2014/main" id="{0DF8A702-E595-5315-A87B-C535865D86ED}"/>
              </a:ext>
            </a:extLst>
          </p:cNvPr>
          <p:cNvSpPr/>
          <p:nvPr/>
        </p:nvSpPr>
        <p:spPr>
          <a:xfrm>
            <a:off x="720957" y="950"/>
            <a:ext cx="3244413" cy="4695510"/>
          </a:xfrm>
          <a:custGeom>
            <a:avLst/>
            <a:gdLst>
              <a:gd name="connsiteX0" fmla="*/ 214170 w 650414"/>
              <a:gd name="connsiteY0" fmla="*/ 934784 h 937355"/>
              <a:gd name="connsiteX1" fmla="*/ 215313 w 650414"/>
              <a:gd name="connsiteY1" fmla="*/ 935927 h 937355"/>
              <a:gd name="connsiteX2" fmla="*/ 213598 w 650414"/>
              <a:gd name="connsiteY2" fmla="*/ 937355 h 937355"/>
              <a:gd name="connsiteX3" fmla="*/ 190929 w 650414"/>
              <a:gd name="connsiteY3" fmla="*/ 914686 h 937355"/>
              <a:gd name="connsiteX4" fmla="*/ 103299 w 650414"/>
              <a:gd name="connsiteY4" fmla="*/ 827056 h 937355"/>
              <a:gd name="connsiteX5" fmla="*/ 103299 w 650414"/>
              <a:gd name="connsiteY5" fmla="*/ 328327 h 937355"/>
              <a:gd name="connsiteX6" fmla="*/ 431625 w 650414"/>
              <a:gd name="connsiteY6" fmla="*/ 0 h 937355"/>
              <a:gd name="connsiteX7" fmla="*/ 650415 w 650414"/>
              <a:gd name="connsiteY7" fmla="*/ 0 h 937355"/>
              <a:gd name="connsiteX8" fmla="*/ 214170 w 650414"/>
              <a:gd name="connsiteY8" fmla="*/ 436055 h 937355"/>
              <a:gd name="connsiteX9" fmla="*/ 154543 w 650414"/>
              <a:gd name="connsiteY9" fmla="*/ 515207 h 937355"/>
              <a:gd name="connsiteX10" fmla="*/ 214170 w 650414"/>
              <a:gd name="connsiteY10" fmla="*/ 934784 h 93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0414" h="937355">
                <a:moveTo>
                  <a:pt x="214170" y="934784"/>
                </a:moveTo>
                <a:lnTo>
                  <a:pt x="215313" y="935927"/>
                </a:lnTo>
                <a:cubicBezTo>
                  <a:pt x="214646" y="936308"/>
                  <a:pt x="214074" y="936784"/>
                  <a:pt x="213598" y="937355"/>
                </a:cubicBezTo>
                <a:lnTo>
                  <a:pt x="190929" y="914686"/>
                </a:lnTo>
                <a:lnTo>
                  <a:pt x="103299" y="827056"/>
                </a:lnTo>
                <a:cubicBezTo>
                  <a:pt x="-34433" y="689324"/>
                  <a:pt x="-34433" y="466058"/>
                  <a:pt x="103299" y="328327"/>
                </a:cubicBezTo>
                <a:lnTo>
                  <a:pt x="431625" y="0"/>
                </a:lnTo>
                <a:lnTo>
                  <a:pt x="650415" y="0"/>
                </a:lnTo>
                <a:lnTo>
                  <a:pt x="214170" y="436055"/>
                </a:lnTo>
                <a:cubicBezTo>
                  <a:pt x="190071" y="460153"/>
                  <a:pt x="170259" y="486823"/>
                  <a:pt x="154543" y="515207"/>
                </a:cubicBezTo>
                <a:cubicBezTo>
                  <a:pt x="80629" y="649224"/>
                  <a:pt x="100536" y="821150"/>
                  <a:pt x="214170" y="934784"/>
                </a:cubicBezTo>
                <a:close/>
              </a:path>
            </a:pathLst>
          </a:custGeom>
          <a:solidFill>
            <a:schemeClr val="accent1"/>
          </a:solidFill>
          <a:ln w="9525" cap="flat">
            <a:noFill/>
            <a:prstDash val="solid"/>
            <a:miter/>
          </a:ln>
        </p:spPr>
        <p:txBody>
          <a:bodyPr rtlCol="0" anchor="ctr"/>
          <a:lstStyle/>
          <a:p>
            <a:endParaRPr lang="en-US" dirty="0"/>
          </a:p>
        </p:txBody>
      </p:sp>
      <p:sp>
        <p:nvSpPr>
          <p:cNvPr id="2" name="Text Placeholder 1">
            <a:extLst>
              <a:ext uri="{FF2B5EF4-FFF2-40B4-BE49-F238E27FC236}">
                <a16:creationId xmlns:a16="http://schemas.microsoft.com/office/drawing/2014/main" id="{C1F31404-916F-A307-8C39-B83D9143EE8D}"/>
              </a:ext>
            </a:extLst>
          </p:cNvPr>
          <p:cNvSpPr>
            <a:spLocks noGrp="1"/>
          </p:cNvSpPr>
          <p:nvPr>
            <p:ph type="body" sz="quarter" idx="11"/>
          </p:nvPr>
        </p:nvSpPr>
        <p:spPr>
          <a:xfrm>
            <a:off x="5150525" y="2074782"/>
            <a:ext cx="6320518" cy="2708434"/>
          </a:xfrm>
        </p:spPr>
        <p:txBody>
          <a:bodyPr vert="horz" wrap="square" lIns="0" tIns="0" rIns="0" bIns="0" rtlCol="0" anchor="ctr">
            <a:spAutoFit/>
          </a:bodyPr>
          <a:lstStyle/>
          <a:p>
            <a:pPr>
              <a:lnSpc>
                <a:spcPct val="100000"/>
              </a:lnSpc>
            </a:pPr>
            <a:r>
              <a:rPr lang="en-US" sz="4400" b="0" dirty="0">
                <a:latin typeface="Aptos" panose="020B0004020202020204" pitchFamily="34" charset="0"/>
              </a:rPr>
              <a:t>"For all our differences, we are one people—stronger together than we could ever be alone." </a:t>
            </a:r>
            <a:endParaRPr lang="en-US" sz="4400" dirty="0">
              <a:gradFill>
                <a:gsLst>
                  <a:gs pos="0">
                    <a:schemeClr val="accent1"/>
                  </a:gs>
                  <a:gs pos="100000">
                    <a:schemeClr val="tx2"/>
                  </a:gs>
                </a:gsLst>
                <a:lin ang="9600000" scaled="0"/>
              </a:gradFill>
              <a:latin typeface="Aptos" panose="020B0004020202020204" pitchFamily="34" charset="0"/>
            </a:endParaRPr>
          </a:p>
        </p:txBody>
      </p:sp>
      <p:pic>
        <p:nvPicPr>
          <p:cNvPr id="3743" name="Picture Placeholder 3742">
            <a:extLst>
              <a:ext uri="{FF2B5EF4-FFF2-40B4-BE49-F238E27FC236}">
                <a16:creationId xmlns:a16="http://schemas.microsoft.com/office/drawing/2014/main" id="{DB8ABAC8-E0FA-72E7-06EE-A28C9972D9BA}"/>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a:stretch/>
        </p:blipFill>
        <p:spPr>
          <a:xfrm>
            <a:off x="1227551" y="2035743"/>
            <a:ext cx="3458776" cy="2786513"/>
          </a:xfrm>
        </p:spPr>
      </p:pic>
      <p:sp>
        <p:nvSpPr>
          <p:cNvPr id="5" name="TextBox 4">
            <a:extLst>
              <a:ext uri="{FF2B5EF4-FFF2-40B4-BE49-F238E27FC236}">
                <a16:creationId xmlns:a16="http://schemas.microsoft.com/office/drawing/2014/main" id="{70B6DDC7-BA3F-728D-DE0A-622D2AB49827}"/>
              </a:ext>
            </a:extLst>
          </p:cNvPr>
          <p:cNvSpPr txBox="1"/>
          <p:nvPr/>
        </p:nvSpPr>
        <p:spPr>
          <a:xfrm>
            <a:off x="6096000" y="5062250"/>
            <a:ext cx="2515283" cy="400110"/>
          </a:xfrm>
          <a:prstGeom prst="rect">
            <a:avLst/>
          </a:prstGeom>
          <a:noFill/>
        </p:spPr>
        <p:txBody>
          <a:bodyPr wrap="square">
            <a:spAutoFit/>
          </a:bodyPr>
          <a:lstStyle/>
          <a:p>
            <a:r>
              <a:rPr lang="en-US" sz="2000" dirty="0">
                <a:latin typeface="Google Sans"/>
              </a:rPr>
              <a:t>~</a:t>
            </a:r>
            <a:r>
              <a:rPr lang="en-US" sz="2000" b="0" i="0" dirty="0">
                <a:effectLst/>
                <a:latin typeface="Aptos" panose="020B0004020202020204" pitchFamily="34" charset="0"/>
              </a:rPr>
              <a:t>Barack Obama</a:t>
            </a:r>
            <a:endParaRPr lang="en-US" sz="2000" dirty="0">
              <a:latin typeface="Aptos" panose="020B0004020202020204" pitchFamily="34" charset="0"/>
            </a:endParaRPr>
          </a:p>
        </p:txBody>
      </p:sp>
    </p:spTree>
    <p:extLst>
      <p:ext uri="{BB962C8B-B14F-4D97-AF65-F5344CB8AC3E}">
        <p14:creationId xmlns:p14="http://schemas.microsoft.com/office/powerpoint/2010/main" val="20099140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B4DB80-61F5-8DEE-4591-3ABFAF32A523}"/>
            </a:ext>
          </a:extLst>
        </p:cNvPr>
        <p:cNvGrpSpPr/>
        <p:nvPr/>
      </p:nvGrpSpPr>
      <p:grpSpPr>
        <a:xfrm>
          <a:off x="0" y="0"/>
          <a:ext cx="0" cy="0"/>
          <a:chOff x="0" y="0"/>
          <a:chExt cx="0" cy="0"/>
        </a:xfrm>
      </p:grpSpPr>
      <p:sp>
        <p:nvSpPr>
          <p:cNvPr id="10" name="Freeform: Shape 9">
            <a:extLst>
              <a:ext uri="{FF2B5EF4-FFF2-40B4-BE49-F238E27FC236}">
                <a16:creationId xmlns:a16="http://schemas.microsoft.com/office/drawing/2014/main" id="{4D4CC116-7585-0DC9-01D7-81677AF23469}"/>
              </a:ext>
            </a:extLst>
          </p:cNvPr>
          <p:cNvSpPr/>
          <p:nvPr/>
        </p:nvSpPr>
        <p:spPr>
          <a:xfrm>
            <a:off x="8085763" y="-31862"/>
            <a:ext cx="4289460" cy="6921724"/>
          </a:xfrm>
          <a:custGeom>
            <a:avLst/>
            <a:gdLst>
              <a:gd name="connsiteX0" fmla="*/ 1356789 w 1356788"/>
              <a:gd name="connsiteY0" fmla="*/ 95 h 1377696"/>
              <a:gd name="connsiteX1" fmla="*/ 1356789 w 1356788"/>
              <a:gd name="connsiteY1" fmla="*/ 1377696 h 1377696"/>
              <a:gd name="connsiteX2" fmla="*/ 998268 w 1356788"/>
              <a:gd name="connsiteY2" fmla="*/ 1377696 h 1377696"/>
              <a:gd name="connsiteX3" fmla="*/ 416385 w 1356788"/>
              <a:gd name="connsiteY3" fmla="*/ 795814 h 1377696"/>
              <a:gd name="connsiteX4" fmla="*/ 90154 w 1356788"/>
              <a:gd name="connsiteY4" fmla="*/ 469583 h 1377696"/>
              <a:gd name="connsiteX5" fmla="*/ 90154 w 1356788"/>
              <a:gd name="connsiteY5" fmla="*/ 32480 h 1377696"/>
              <a:gd name="connsiteX6" fmla="*/ 122634 w 1356788"/>
              <a:gd name="connsiteY6" fmla="*/ 0 h 1377696"/>
              <a:gd name="connsiteX7" fmla="*/ 1356789 w 1356788"/>
              <a:gd name="connsiteY7" fmla="*/ 0 h 1377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56788" h="1377696">
                <a:moveTo>
                  <a:pt x="1356789" y="95"/>
                </a:moveTo>
                <a:lnTo>
                  <a:pt x="1356789" y="1377696"/>
                </a:lnTo>
                <a:lnTo>
                  <a:pt x="998268" y="1377696"/>
                </a:lnTo>
                <a:lnTo>
                  <a:pt x="416385" y="795814"/>
                </a:lnTo>
                <a:lnTo>
                  <a:pt x="90154" y="469583"/>
                </a:lnTo>
                <a:cubicBezTo>
                  <a:pt x="-30051" y="349377"/>
                  <a:pt x="-30051" y="152686"/>
                  <a:pt x="90154" y="32480"/>
                </a:cubicBezTo>
                <a:lnTo>
                  <a:pt x="122634" y="0"/>
                </a:lnTo>
                <a:lnTo>
                  <a:pt x="1356789" y="0"/>
                </a:lnTo>
                <a:close/>
              </a:path>
            </a:pathLst>
          </a:custGeom>
          <a:solidFill>
            <a:schemeClr val="accent1"/>
          </a:solidFill>
          <a:ln w="9525" cap="flat">
            <a:noFill/>
            <a:prstDash val="solid"/>
            <a:miter/>
          </a:ln>
        </p:spPr>
        <p:txBody>
          <a:bodyPr rtlCol="0" anchor="ctr"/>
          <a:lstStyle/>
          <a:p>
            <a:endParaRPr lang="en-US" dirty="0"/>
          </a:p>
        </p:txBody>
      </p:sp>
      <p:sp>
        <p:nvSpPr>
          <p:cNvPr id="2" name="Text Placeholder 1">
            <a:extLst>
              <a:ext uri="{FF2B5EF4-FFF2-40B4-BE49-F238E27FC236}">
                <a16:creationId xmlns:a16="http://schemas.microsoft.com/office/drawing/2014/main" id="{222514FD-B25E-FC80-FDED-6E7E0C21446E}"/>
              </a:ext>
            </a:extLst>
          </p:cNvPr>
          <p:cNvSpPr>
            <a:spLocks noGrp="1"/>
          </p:cNvSpPr>
          <p:nvPr>
            <p:ph type="body" sz="quarter" idx="11"/>
          </p:nvPr>
        </p:nvSpPr>
        <p:spPr>
          <a:xfrm>
            <a:off x="1297182" y="2957487"/>
            <a:ext cx="6051477" cy="1107996"/>
          </a:xfrm>
        </p:spPr>
        <p:txBody>
          <a:bodyPr vert="horz" wrap="square" lIns="0" tIns="0" rIns="0" bIns="0" rtlCol="0" anchor="ctr">
            <a:spAutoFit/>
          </a:bodyPr>
          <a:lstStyle/>
          <a:p>
            <a:pPr algn="ctr">
              <a:lnSpc>
                <a:spcPct val="100000"/>
              </a:lnSpc>
            </a:pPr>
            <a:r>
              <a:rPr lang="en-US" sz="7200" dirty="0"/>
              <a:t>Thank You</a:t>
            </a:r>
          </a:p>
        </p:txBody>
      </p:sp>
      <p:sp>
        <p:nvSpPr>
          <p:cNvPr id="3" name="Freeform: Shape 2">
            <a:extLst>
              <a:ext uri="{FF2B5EF4-FFF2-40B4-BE49-F238E27FC236}">
                <a16:creationId xmlns:a16="http://schemas.microsoft.com/office/drawing/2014/main" id="{7499212B-C81B-6B20-F79C-7D1C0E219D2E}"/>
              </a:ext>
            </a:extLst>
          </p:cNvPr>
          <p:cNvSpPr/>
          <p:nvPr/>
        </p:nvSpPr>
        <p:spPr>
          <a:xfrm>
            <a:off x="8897419" y="-31862"/>
            <a:ext cx="3477803" cy="6889862"/>
          </a:xfrm>
          <a:custGeom>
            <a:avLst/>
            <a:gdLst>
              <a:gd name="connsiteX0" fmla="*/ 1356789 w 1356788"/>
              <a:gd name="connsiteY0" fmla="*/ 95 h 1377696"/>
              <a:gd name="connsiteX1" fmla="*/ 1356789 w 1356788"/>
              <a:gd name="connsiteY1" fmla="*/ 1377696 h 1377696"/>
              <a:gd name="connsiteX2" fmla="*/ 998268 w 1356788"/>
              <a:gd name="connsiteY2" fmla="*/ 1377696 h 1377696"/>
              <a:gd name="connsiteX3" fmla="*/ 416385 w 1356788"/>
              <a:gd name="connsiteY3" fmla="*/ 795814 h 1377696"/>
              <a:gd name="connsiteX4" fmla="*/ 90154 w 1356788"/>
              <a:gd name="connsiteY4" fmla="*/ 469583 h 1377696"/>
              <a:gd name="connsiteX5" fmla="*/ 90154 w 1356788"/>
              <a:gd name="connsiteY5" fmla="*/ 32480 h 1377696"/>
              <a:gd name="connsiteX6" fmla="*/ 122634 w 1356788"/>
              <a:gd name="connsiteY6" fmla="*/ 0 h 1377696"/>
              <a:gd name="connsiteX7" fmla="*/ 1356789 w 1356788"/>
              <a:gd name="connsiteY7" fmla="*/ 0 h 1377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56788" h="1377696">
                <a:moveTo>
                  <a:pt x="1356789" y="95"/>
                </a:moveTo>
                <a:lnTo>
                  <a:pt x="1356789" y="1377696"/>
                </a:lnTo>
                <a:lnTo>
                  <a:pt x="998268" y="1377696"/>
                </a:lnTo>
                <a:lnTo>
                  <a:pt x="416385" y="795814"/>
                </a:lnTo>
                <a:lnTo>
                  <a:pt x="90154" y="469583"/>
                </a:lnTo>
                <a:cubicBezTo>
                  <a:pt x="-30051" y="349377"/>
                  <a:pt x="-30051" y="152686"/>
                  <a:pt x="90154" y="32480"/>
                </a:cubicBezTo>
                <a:lnTo>
                  <a:pt x="122634" y="0"/>
                </a:lnTo>
                <a:lnTo>
                  <a:pt x="1356789" y="0"/>
                </a:lnTo>
                <a:close/>
              </a:path>
            </a:pathLst>
          </a:custGeom>
          <a:solidFill>
            <a:schemeClr val="bg1"/>
          </a:solidFill>
          <a:ln w="9525" cap="flat">
            <a:noFill/>
            <a:prstDash val="solid"/>
            <a:miter/>
          </a:ln>
        </p:spPr>
        <p:txBody>
          <a:bodyPr rtlCol="0" anchor="ctr"/>
          <a:lstStyle/>
          <a:p>
            <a:endParaRPr lang="en-US" dirty="0"/>
          </a:p>
        </p:txBody>
      </p:sp>
      <p:sp>
        <p:nvSpPr>
          <p:cNvPr id="5" name="Freeform: Shape 4">
            <a:extLst>
              <a:ext uri="{FF2B5EF4-FFF2-40B4-BE49-F238E27FC236}">
                <a16:creationId xmlns:a16="http://schemas.microsoft.com/office/drawing/2014/main" id="{F53EA728-40F6-2859-81B2-168845E9F583}"/>
              </a:ext>
            </a:extLst>
          </p:cNvPr>
          <p:cNvSpPr/>
          <p:nvPr/>
        </p:nvSpPr>
        <p:spPr>
          <a:xfrm>
            <a:off x="8035981" y="-31862"/>
            <a:ext cx="2201216" cy="3460862"/>
          </a:xfrm>
          <a:custGeom>
            <a:avLst/>
            <a:gdLst>
              <a:gd name="connsiteX0" fmla="*/ 222456 w 442960"/>
              <a:gd name="connsiteY0" fmla="*/ 696373 h 696444"/>
              <a:gd name="connsiteX1" fmla="*/ 203025 w 442960"/>
              <a:gd name="connsiteY1" fmla="*/ 676942 h 696444"/>
              <a:gd name="connsiteX2" fmla="*/ 197501 w 442960"/>
              <a:gd name="connsiteY2" fmla="*/ 671227 h 696444"/>
              <a:gd name="connsiteX3" fmla="*/ 197310 w 442960"/>
              <a:gd name="connsiteY3" fmla="*/ 671036 h 696444"/>
              <a:gd name="connsiteX4" fmla="*/ 187595 w 442960"/>
              <a:gd name="connsiteY4" fmla="*/ 660368 h 696444"/>
              <a:gd name="connsiteX5" fmla="*/ 203025 w 442960"/>
              <a:gd name="connsiteY5" fmla="*/ 239935 h 696444"/>
              <a:gd name="connsiteX6" fmla="*/ 442960 w 442960"/>
              <a:gd name="connsiteY6" fmla="*/ 0 h 696444"/>
              <a:gd name="connsiteX7" fmla="*/ 217408 w 442960"/>
              <a:gd name="connsiteY7" fmla="*/ 0 h 696444"/>
              <a:gd name="connsiteX8" fmla="*/ 90154 w 442960"/>
              <a:gd name="connsiteY8" fmla="*/ 127254 h 696444"/>
              <a:gd name="connsiteX9" fmla="*/ 90154 w 442960"/>
              <a:gd name="connsiteY9" fmla="*/ 564356 h 696444"/>
              <a:gd name="connsiteX10" fmla="*/ 222456 w 442960"/>
              <a:gd name="connsiteY10" fmla="*/ 696373 h 696444"/>
              <a:gd name="connsiteX11" fmla="*/ 222456 w 442960"/>
              <a:gd name="connsiteY11" fmla="*/ 696373 h 696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42960" h="696444">
                <a:moveTo>
                  <a:pt x="222456" y="696373"/>
                </a:moveTo>
                <a:lnTo>
                  <a:pt x="203025" y="676942"/>
                </a:lnTo>
                <a:cubicBezTo>
                  <a:pt x="201120" y="675037"/>
                  <a:pt x="199311" y="673132"/>
                  <a:pt x="197501" y="671227"/>
                </a:cubicBezTo>
                <a:cubicBezTo>
                  <a:pt x="197406" y="671132"/>
                  <a:pt x="197406" y="671132"/>
                  <a:pt x="197310" y="671036"/>
                </a:cubicBezTo>
                <a:cubicBezTo>
                  <a:pt x="193977" y="667512"/>
                  <a:pt x="190738" y="663988"/>
                  <a:pt x="187595" y="660368"/>
                </a:cubicBezTo>
                <a:cubicBezTo>
                  <a:pt x="83106" y="539305"/>
                  <a:pt x="88154" y="354711"/>
                  <a:pt x="203025" y="239935"/>
                </a:cubicBezTo>
                <a:lnTo>
                  <a:pt x="442960" y="0"/>
                </a:lnTo>
                <a:lnTo>
                  <a:pt x="217408" y="0"/>
                </a:lnTo>
                <a:lnTo>
                  <a:pt x="90154" y="127254"/>
                </a:lnTo>
                <a:cubicBezTo>
                  <a:pt x="-30051" y="247460"/>
                  <a:pt x="-30051" y="444151"/>
                  <a:pt x="90154" y="564356"/>
                </a:cubicBezTo>
                <a:lnTo>
                  <a:pt x="222456" y="696373"/>
                </a:lnTo>
                <a:cubicBezTo>
                  <a:pt x="222456" y="696468"/>
                  <a:pt x="222456" y="696468"/>
                  <a:pt x="222456" y="696373"/>
                </a:cubicBezTo>
                <a:close/>
              </a:path>
            </a:pathLst>
          </a:custGeom>
          <a:solidFill>
            <a:schemeClr val="tx2">
              <a:lumMod val="50000"/>
              <a:alpha val="80000"/>
            </a:schemeClr>
          </a:solidFill>
          <a:ln w="9525" cap="flat">
            <a:noFill/>
            <a:prstDash val="solid"/>
            <a:miter/>
          </a:ln>
        </p:spPr>
        <p:txBody>
          <a:bodyPr rtlCol="0" anchor="ctr"/>
          <a:lstStyle/>
          <a:p>
            <a:endParaRPr lang="en-US" dirty="0"/>
          </a:p>
        </p:txBody>
      </p:sp>
      <p:sp>
        <p:nvSpPr>
          <p:cNvPr id="6" name="Freeform: Shape 5">
            <a:extLst>
              <a:ext uri="{FF2B5EF4-FFF2-40B4-BE49-F238E27FC236}">
                <a16:creationId xmlns:a16="http://schemas.microsoft.com/office/drawing/2014/main" id="{B6942F7C-EBD9-E422-BAB3-EB1E82952E71}"/>
              </a:ext>
            </a:extLst>
          </p:cNvPr>
          <p:cNvSpPr/>
          <p:nvPr/>
        </p:nvSpPr>
        <p:spPr>
          <a:xfrm>
            <a:off x="9559102" y="4251422"/>
            <a:ext cx="3152166" cy="2606578"/>
          </a:xfrm>
          <a:custGeom>
            <a:avLst/>
            <a:gdLst>
              <a:gd name="connsiteX0" fmla="*/ 616268 w 616267"/>
              <a:gd name="connsiteY0" fmla="*/ 505682 h 505682"/>
              <a:gd name="connsiteX1" fmla="*/ 0 w 616267"/>
              <a:gd name="connsiteY1" fmla="*/ 505682 h 505682"/>
              <a:gd name="connsiteX2" fmla="*/ 72009 w 616267"/>
              <a:gd name="connsiteY2" fmla="*/ 433673 h 505682"/>
              <a:gd name="connsiteX3" fmla="*/ 167354 w 616267"/>
              <a:gd name="connsiteY3" fmla="*/ 144304 h 505682"/>
              <a:gd name="connsiteX4" fmla="*/ 111157 w 616267"/>
              <a:gd name="connsiteY4" fmla="*/ 952 h 505682"/>
              <a:gd name="connsiteX5" fmla="*/ 110490 w 616267"/>
              <a:gd name="connsiteY5" fmla="*/ 0 h 505682"/>
              <a:gd name="connsiteX6" fmla="*/ 130207 w 616267"/>
              <a:gd name="connsiteY6" fmla="*/ 19717 h 505682"/>
              <a:gd name="connsiteX7" fmla="*/ 130397 w 616267"/>
              <a:gd name="connsiteY7" fmla="*/ 19907 h 505682"/>
              <a:gd name="connsiteX8" fmla="*/ 616268 w 616267"/>
              <a:gd name="connsiteY8" fmla="*/ 505682 h 505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6267" h="505682">
                <a:moveTo>
                  <a:pt x="616268" y="505682"/>
                </a:moveTo>
                <a:lnTo>
                  <a:pt x="0" y="505682"/>
                </a:lnTo>
                <a:lnTo>
                  <a:pt x="72009" y="433673"/>
                </a:lnTo>
                <a:cubicBezTo>
                  <a:pt x="150495" y="355187"/>
                  <a:pt x="182309" y="246888"/>
                  <a:pt x="167354" y="144304"/>
                </a:cubicBezTo>
                <a:cubicBezTo>
                  <a:pt x="160020" y="93726"/>
                  <a:pt x="141256" y="44482"/>
                  <a:pt x="111157" y="952"/>
                </a:cubicBezTo>
                <a:cubicBezTo>
                  <a:pt x="110966" y="667"/>
                  <a:pt x="110680" y="286"/>
                  <a:pt x="110490" y="0"/>
                </a:cubicBezTo>
                <a:lnTo>
                  <a:pt x="130207" y="19717"/>
                </a:lnTo>
                <a:cubicBezTo>
                  <a:pt x="130302" y="19812"/>
                  <a:pt x="130302" y="19812"/>
                  <a:pt x="130397" y="19907"/>
                </a:cubicBezTo>
                <a:lnTo>
                  <a:pt x="616268" y="505682"/>
                </a:lnTo>
                <a:close/>
              </a:path>
            </a:pathLst>
          </a:custGeom>
          <a:solidFill>
            <a:schemeClr val="tx2">
              <a:lumMod val="50000"/>
            </a:schemeClr>
          </a:solidFill>
          <a:ln w="9525" cap="flat">
            <a:noFill/>
            <a:prstDash val="solid"/>
            <a:miter/>
          </a:ln>
        </p:spPr>
        <p:txBody>
          <a:bodyPr rtlCol="0" anchor="ctr"/>
          <a:lstStyle/>
          <a:p>
            <a:endParaRPr lang="en-US" dirty="0"/>
          </a:p>
        </p:txBody>
      </p:sp>
      <p:sp>
        <p:nvSpPr>
          <p:cNvPr id="8" name="Freeform: Shape 7">
            <a:extLst>
              <a:ext uri="{FF2B5EF4-FFF2-40B4-BE49-F238E27FC236}">
                <a16:creationId xmlns:a16="http://schemas.microsoft.com/office/drawing/2014/main" id="{A7A1228B-8C70-B297-B94E-647E67165B09}"/>
              </a:ext>
            </a:extLst>
          </p:cNvPr>
          <p:cNvSpPr/>
          <p:nvPr/>
        </p:nvSpPr>
        <p:spPr>
          <a:xfrm>
            <a:off x="10428270" y="-31863"/>
            <a:ext cx="1946953" cy="4097345"/>
          </a:xfrm>
          <a:custGeom>
            <a:avLst/>
            <a:gdLst>
              <a:gd name="connsiteX0" fmla="*/ 343067 w 343066"/>
              <a:gd name="connsiteY0" fmla="*/ 0 h 737806"/>
              <a:gd name="connsiteX1" fmla="*/ 343067 w 343066"/>
              <a:gd name="connsiteY1" fmla="*/ 737806 h 737806"/>
              <a:gd name="connsiteX2" fmla="*/ 96083 w 343066"/>
              <a:gd name="connsiteY2" fmla="*/ 490823 h 737806"/>
              <a:gd name="connsiteX3" fmla="*/ 96083 w 343066"/>
              <a:gd name="connsiteY3" fmla="*/ 25051 h 737806"/>
              <a:gd name="connsiteX4" fmla="*/ 121134 w 343066"/>
              <a:gd name="connsiteY4" fmla="*/ 0 h 737806"/>
              <a:gd name="connsiteX5" fmla="*/ 343067 w 343066"/>
              <a:gd name="connsiteY5" fmla="*/ 0 h 737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3066" h="737806">
                <a:moveTo>
                  <a:pt x="343067" y="0"/>
                </a:moveTo>
                <a:lnTo>
                  <a:pt x="343067" y="737806"/>
                </a:lnTo>
                <a:lnTo>
                  <a:pt x="96083" y="490823"/>
                </a:lnTo>
                <a:cubicBezTo>
                  <a:pt x="-32028" y="362712"/>
                  <a:pt x="-32028" y="153162"/>
                  <a:pt x="96083" y="25051"/>
                </a:cubicBezTo>
                <a:lnTo>
                  <a:pt x="121134" y="0"/>
                </a:lnTo>
                <a:lnTo>
                  <a:pt x="343067" y="0"/>
                </a:lnTo>
                <a:close/>
              </a:path>
            </a:pathLst>
          </a:custGeom>
          <a:solidFill>
            <a:schemeClr val="accent1">
              <a:alpha val="92000"/>
            </a:schemeClr>
          </a:solidFill>
          <a:ln w="9525" cap="flat">
            <a:noFill/>
            <a:prstDash val="solid"/>
            <a:miter/>
          </a:ln>
        </p:spPr>
        <p:txBody>
          <a:bodyPr rtlCol="0" anchor="ctr"/>
          <a:lstStyle/>
          <a:p>
            <a:endParaRPr lang="en-US" dirty="0"/>
          </a:p>
        </p:txBody>
      </p:sp>
    </p:spTree>
    <p:extLst>
      <p:ext uri="{BB962C8B-B14F-4D97-AF65-F5344CB8AC3E}">
        <p14:creationId xmlns:p14="http://schemas.microsoft.com/office/powerpoint/2010/main" val="41025753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0AB5A62-AF8C-44EF-CB0E-C01D40BECB5B}"/>
            </a:ext>
          </a:extLst>
        </p:cNvPr>
        <p:cNvGrpSpPr/>
        <p:nvPr/>
      </p:nvGrpSpPr>
      <p:grpSpPr>
        <a:xfrm>
          <a:off x="0" y="0"/>
          <a:ext cx="0" cy="0"/>
          <a:chOff x="0" y="0"/>
          <a:chExt cx="0" cy="0"/>
        </a:xfrm>
      </p:grpSpPr>
      <p:sp>
        <p:nvSpPr>
          <p:cNvPr id="18" name="Rectangle 17">
            <a:extLst>
              <a:ext uri="{FF2B5EF4-FFF2-40B4-BE49-F238E27FC236}">
                <a16:creationId xmlns:a16="http://schemas.microsoft.com/office/drawing/2014/main" id="{1F3F4744-789A-F3D6-3BF5-107352921E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24E4F4B7-0DD2-9946-0969-2606A115F50C}"/>
              </a:ext>
            </a:extLst>
          </p:cNvPr>
          <p:cNvSpPr>
            <a:spLocks noGrp="1"/>
          </p:cNvSpPr>
          <p:nvPr>
            <p:ph type="title"/>
          </p:nvPr>
        </p:nvSpPr>
        <p:spPr>
          <a:xfrm>
            <a:off x="755546" y="1450655"/>
            <a:ext cx="5198858" cy="3956690"/>
          </a:xfrm>
        </p:spPr>
        <p:txBody>
          <a:bodyPr anchor="ctr">
            <a:normAutofit/>
          </a:bodyPr>
          <a:lstStyle/>
          <a:p>
            <a:r>
              <a:rPr lang="en-US" sz="6200" dirty="0">
                <a:solidFill>
                  <a:schemeClr val="bg1"/>
                </a:solidFill>
              </a:rPr>
              <a:t>Words I Live By</a:t>
            </a:r>
          </a:p>
        </p:txBody>
      </p:sp>
      <p:cxnSp>
        <p:nvCxnSpPr>
          <p:cNvPr id="19" name="Straight Connector 18">
            <a:extLst>
              <a:ext uri="{FF2B5EF4-FFF2-40B4-BE49-F238E27FC236}">
                <a16:creationId xmlns:a16="http://schemas.microsoft.com/office/drawing/2014/main" id="{2A02E244-6309-3FB3-FE71-F5006CDED77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14141" y="1450655"/>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6B6318C9-E9E8-3FA4-7D30-ABD12D2E913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14141" y="5408571"/>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TextBox 6"/>
          <p:cNvSpPr txBox="1">
            <a:spLocks noChangeArrowheads="1"/>
          </p:cNvSpPr>
          <p:nvPr/>
        </p:nvSpPr>
        <p:spPr bwMode="auto">
          <a:xfrm>
            <a:off x="5740956" y="3867563"/>
            <a:ext cx="6923087" cy="2701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baseline="-25000">
                <a:solidFill>
                  <a:schemeClr val="tx1"/>
                </a:solidFill>
                <a:latin typeface="Arial" panose="020B0604020202020204" pitchFamily="34" charset="0"/>
                <a:ea typeface="ＭＳ Ｐゴシック" panose="020B0600070205080204" pitchFamily="34" charset="-128"/>
              </a:defRPr>
            </a:lvl1pPr>
            <a:lvl2pPr marL="742950" indent="-285750">
              <a:defRPr sz="2400" baseline="-25000">
                <a:solidFill>
                  <a:schemeClr val="tx1"/>
                </a:solidFill>
                <a:latin typeface="Arial" panose="020B0604020202020204" pitchFamily="34" charset="0"/>
                <a:ea typeface="ＭＳ Ｐゴシック" panose="020B0600070205080204" pitchFamily="34" charset="-128"/>
              </a:defRPr>
            </a:lvl2pPr>
            <a:lvl3pPr marL="1143000" indent="-228600">
              <a:defRPr sz="2400" baseline="-25000">
                <a:solidFill>
                  <a:schemeClr val="tx1"/>
                </a:solidFill>
                <a:latin typeface="Arial" panose="020B0604020202020204" pitchFamily="34" charset="0"/>
                <a:ea typeface="ＭＳ Ｐゴシック" panose="020B0600070205080204" pitchFamily="34" charset="-128"/>
              </a:defRPr>
            </a:lvl3pPr>
            <a:lvl4pPr marL="1600200" indent="-228600">
              <a:defRPr sz="2400" baseline="-25000">
                <a:solidFill>
                  <a:schemeClr val="tx1"/>
                </a:solidFill>
                <a:latin typeface="Arial" panose="020B0604020202020204" pitchFamily="34" charset="0"/>
                <a:ea typeface="ＭＳ Ｐゴシック" panose="020B0600070205080204" pitchFamily="34" charset="-128"/>
              </a:defRPr>
            </a:lvl4pPr>
            <a:lvl5pPr marL="2057400" indent="-228600">
              <a:defRPr sz="2400" baseline="-25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9pPr>
          </a:lstStyle>
          <a:p>
            <a:pPr>
              <a:lnSpc>
                <a:spcPct val="150000"/>
              </a:lnSpc>
              <a:spcBef>
                <a:spcPts val="600"/>
              </a:spcBef>
              <a:buFontTx/>
              <a:buAutoNum type="arabicPeriod"/>
            </a:pPr>
            <a:r>
              <a:rPr lang="en-US" altLang="en-US" baseline="0" dirty="0">
                <a:solidFill>
                  <a:schemeClr val="bg1"/>
                </a:solidFill>
              </a:rPr>
              <a:t>Say what you know</a:t>
            </a:r>
          </a:p>
          <a:p>
            <a:pPr>
              <a:lnSpc>
                <a:spcPct val="150000"/>
              </a:lnSpc>
              <a:spcBef>
                <a:spcPts val="1200"/>
              </a:spcBef>
              <a:buFontTx/>
              <a:buAutoNum type="arabicPeriod"/>
            </a:pPr>
            <a:r>
              <a:rPr lang="en-US" altLang="en-US" baseline="0" dirty="0">
                <a:solidFill>
                  <a:schemeClr val="bg1"/>
                </a:solidFill>
              </a:rPr>
              <a:t>Say what you don’t know</a:t>
            </a:r>
          </a:p>
          <a:p>
            <a:pPr>
              <a:lnSpc>
                <a:spcPct val="150000"/>
              </a:lnSpc>
              <a:spcBef>
                <a:spcPts val="1200"/>
              </a:spcBef>
              <a:buFontTx/>
              <a:buAutoNum type="arabicPeriod"/>
            </a:pPr>
            <a:r>
              <a:rPr lang="en-US" altLang="en-US" baseline="0" dirty="0">
                <a:solidFill>
                  <a:schemeClr val="bg1"/>
                </a:solidFill>
              </a:rPr>
              <a:t>Question what you believe</a:t>
            </a:r>
          </a:p>
          <a:p>
            <a:pPr>
              <a:lnSpc>
                <a:spcPct val="150000"/>
              </a:lnSpc>
              <a:spcBef>
                <a:spcPts val="1200"/>
              </a:spcBef>
              <a:buFontTx/>
              <a:buAutoNum type="arabicPeriod"/>
            </a:pPr>
            <a:r>
              <a:rPr lang="en-US" altLang="en-US" baseline="0" dirty="0">
                <a:solidFill>
                  <a:schemeClr val="bg1"/>
                </a:solidFill>
              </a:rPr>
              <a:t>Label accordingly…and examine fearlessly</a:t>
            </a:r>
          </a:p>
        </p:txBody>
      </p:sp>
      <p:pic>
        <p:nvPicPr>
          <p:cNvPr id="8197" name="Picture 8" descr="http://t2.gstatic.com/images?q=tbn:ANd9GcRBsA4itU2gyDjf_9CYgQSI_9CR6zAt5cUE8SBOfA1LUQT_zcPWt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4404" y="287702"/>
            <a:ext cx="3878263" cy="16573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pic>
        <p:nvPicPr>
          <p:cNvPr id="66563" name="Picture 6" descr="http://profile.ak.fbcdn.net/hprofile-ak-snc4/hs861.snc4/71036_67994331513_6063969_n.jpg"/>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9729650" y="1121505"/>
            <a:ext cx="2222500" cy="2222500"/>
          </a:xfrm>
        </p:spPr>
      </p:pic>
      <p:sp>
        <p:nvSpPr>
          <p:cNvPr id="66566" name="TextBox 3"/>
          <p:cNvSpPr txBox="1">
            <a:spLocks noChangeArrowheads="1"/>
          </p:cNvSpPr>
          <p:nvPr/>
        </p:nvSpPr>
        <p:spPr bwMode="auto">
          <a:xfrm>
            <a:off x="6237598" y="2413696"/>
            <a:ext cx="33650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aseline="-25000">
                <a:solidFill>
                  <a:schemeClr val="tx1"/>
                </a:solidFill>
                <a:latin typeface="Arial" panose="020B0604020202020204" pitchFamily="34" charset="0"/>
                <a:ea typeface="ＭＳ Ｐゴシック" panose="020B0600070205080204" pitchFamily="34" charset="-128"/>
              </a:defRPr>
            </a:lvl1pPr>
            <a:lvl2pPr marL="742950" indent="-285750">
              <a:defRPr sz="2400" baseline="-25000">
                <a:solidFill>
                  <a:schemeClr val="tx1"/>
                </a:solidFill>
                <a:latin typeface="Arial" panose="020B0604020202020204" pitchFamily="34" charset="0"/>
                <a:ea typeface="ＭＳ Ｐゴシック" panose="020B0600070205080204" pitchFamily="34" charset="-128"/>
              </a:defRPr>
            </a:lvl2pPr>
            <a:lvl3pPr marL="1143000" indent="-228600">
              <a:defRPr sz="2400" baseline="-25000">
                <a:solidFill>
                  <a:schemeClr val="tx1"/>
                </a:solidFill>
                <a:latin typeface="Arial" panose="020B0604020202020204" pitchFamily="34" charset="0"/>
                <a:ea typeface="ＭＳ Ｐゴシック" panose="020B0600070205080204" pitchFamily="34" charset="-128"/>
              </a:defRPr>
            </a:lvl3pPr>
            <a:lvl4pPr marL="1600200" indent="-228600">
              <a:defRPr sz="2400" baseline="-25000">
                <a:solidFill>
                  <a:schemeClr val="tx1"/>
                </a:solidFill>
                <a:latin typeface="Arial" panose="020B0604020202020204" pitchFamily="34" charset="0"/>
                <a:ea typeface="ＭＳ Ｐゴシック" panose="020B0600070205080204" pitchFamily="34" charset="-128"/>
              </a:defRPr>
            </a:lvl4pPr>
            <a:lvl5pPr marL="2057400" indent="-228600">
              <a:defRPr sz="2400" baseline="-25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9pPr>
          </a:lstStyle>
          <a:p>
            <a:r>
              <a:rPr lang="en-US" altLang="en-US" b="1" i="1" baseline="0" dirty="0">
                <a:solidFill>
                  <a:srgbClr val="FF0000"/>
                </a:solidFill>
              </a:rPr>
              <a:t>“Be a Man for Others</a:t>
            </a:r>
            <a:r>
              <a:rPr lang="en-US" altLang="en-US" baseline="0" dirty="0">
                <a:solidFill>
                  <a:srgbClr val="FF0000"/>
                </a:solidFill>
              </a:rPr>
              <a:t>”</a:t>
            </a:r>
          </a:p>
        </p:txBody>
      </p:sp>
    </p:spTree>
    <p:extLst>
      <p:ext uri="{BB962C8B-B14F-4D97-AF65-F5344CB8AC3E}">
        <p14:creationId xmlns:p14="http://schemas.microsoft.com/office/powerpoint/2010/main" val="1013471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 calcmode="lin" valueType="num">
                                      <p:cBhvr additive="base">
                                        <p:cTn id="25"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6566"/>
                                        </p:tgtEl>
                                        <p:attrNameLst>
                                          <p:attrName>style.visibility</p:attrName>
                                        </p:attrNameLst>
                                      </p:cBhvr>
                                      <p:to>
                                        <p:strVal val="visible"/>
                                      </p:to>
                                    </p:set>
                                    <p:anim calcmode="lin" valueType="num">
                                      <p:cBhvr additive="base">
                                        <p:cTn id="31" dur="500" fill="hold"/>
                                        <p:tgtEl>
                                          <p:spTgt spid="66566"/>
                                        </p:tgtEl>
                                        <p:attrNameLst>
                                          <p:attrName>ppt_x</p:attrName>
                                        </p:attrNameLst>
                                      </p:cBhvr>
                                      <p:tavLst>
                                        <p:tav tm="0">
                                          <p:val>
                                            <p:strVal val="#ppt_x"/>
                                          </p:val>
                                        </p:tav>
                                        <p:tav tm="100000">
                                          <p:val>
                                            <p:strVal val="#ppt_x"/>
                                          </p:val>
                                        </p:tav>
                                      </p:tavLst>
                                    </p:anim>
                                    <p:anim calcmode="lin" valueType="num">
                                      <p:cBhvr additive="base">
                                        <p:cTn id="32" dur="500" fill="hold"/>
                                        <p:tgtEl>
                                          <p:spTgt spid="6656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20F3068-3648-809C-B04C-1FE67117AE29}"/>
              </a:ext>
            </a:extLst>
          </p:cNvPr>
          <p:cNvSpPr>
            <a:spLocks noGrp="1"/>
          </p:cNvSpPr>
          <p:nvPr>
            <p:ph type="body" sz="quarter" idx="11"/>
          </p:nvPr>
        </p:nvSpPr>
        <p:spPr>
          <a:xfrm>
            <a:off x="5193337" y="1227335"/>
            <a:ext cx="6180295" cy="2769989"/>
          </a:xfrm>
        </p:spPr>
        <p:txBody>
          <a:bodyPr/>
          <a:lstStyle/>
          <a:p>
            <a:r>
              <a:rPr lang="en-US" sz="6000" dirty="0"/>
              <a:t>The Budget and Our Future but first…</a:t>
            </a:r>
          </a:p>
        </p:txBody>
      </p:sp>
      <p:pic>
        <p:nvPicPr>
          <p:cNvPr id="4" name="Picture Placeholder 5" descr="graahi_Manns - PowerPoint">
            <a:extLst>
              <a:ext uri="{FF2B5EF4-FFF2-40B4-BE49-F238E27FC236}">
                <a16:creationId xmlns:a16="http://schemas.microsoft.com/office/drawing/2014/main" id="{7B07B4A9-A37A-6510-DD9D-C06C218CBB9B}"/>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7240" r="27240"/>
          <a:stretch>
            <a:fillRect/>
          </a:stretch>
        </p:blipFill>
        <p:spPr>
          <a:xfrm>
            <a:off x="0" y="0"/>
            <a:ext cx="4554538" cy="6910388"/>
          </a:xfrm>
        </p:spPr>
      </p:pic>
    </p:spTree>
    <p:extLst>
      <p:ext uri="{BB962C8B-B14F-4D97-AF65-F5344CB8AC3E}">
        <p14:creationId xmlns:p14="http://schemas.microsoft.com/office/powerpoint/2010/main" val="23484539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3DAD86CA-8235-409B-982B-5E7A033E23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9F234FBA-3501-47B4-AE0C-AA4AFBC8F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518714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B5EF893B-0491-416E-9D33-BADE960079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1"/>
            <a:ext cx="10999072" cy="539995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Placeholder 4" descr="A person in a suit and tie&#10;&#10;AI-generated content may be incorrect.">
            <a:extLst>
              <a:ext uri="{FF2B5EF4-FFF2-40B4-BE49-F238E27FC236}">
                <a16:creationId xmlns:a16="http://schemas.microsoft.com/office/drawing/2014/main" id="{FAE4C654-2227-7AAB-9BBD-0DFFF4F45CC8}"/>
              </a:ext>
            </a:extLst>
          </p:cNvPr>
          <p:cNvPicPr>
            <a:picLocks noGrp="1" noChangeAspect="1"/>
          </p:cNvPicPr>
          <p:nvPr>
            <p:ph type="pic" sz="quarter" idx="4294967295"/>
          </p:nvPr>
        </p:nvPicPr>
        <p:blipFill>
          <a:blip r:embed="rId2">
            <a:extLst>
              <a:ext uri="{28A0092B-C50C-407E-A947-70E740481C1C}">
                <a14:useLocalDpi xmlns:a14="http://schemas.microsoft.com/office/drawing/2010/main" val="0"/>
              </a:ext>
            </a:extLst>
          </a:blip>
          <a:srcRect t="3994" b="11550"/>
          <a:stretch>
            <a:fillRect/>
          </a:stretch>
        </p:blipFill>
        <p:spPr>
          <a:xfrm>
            <a:off x="838200" y="754148"/>
            <a:ext cx="10515600" cy="4995575"/>
          </a:xfrm>
          <a:prstGeom prst="rect">
            <a:avLst/>
          </a:prstGeom>
        </p:spPr>
      </p:pic>
      <p:cxnSp>
        <p:nvCxnSpPr>
          <p:cNvPr id="34" name="Straight Connector 33">
            <a:extLst>
              <a:ext uri="{FF2B5EF4-FFF2-40B4-BE49-F238E27FC236}">
                <a16:creationId xmlns:a16="http://schemas.microsoft.com/office/drawing/2014/main" id="{469F4FF8-F8B0-4630-BA1B-0D8B324CD5F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29769"/>
            <a:ext cx="11000232"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17036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DBC6133C-0615-4CE4-9132-37E609A9B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AA71E0C0-B444-9F14-90C2-C60798FC19C3}"/>
              </a:ext>
            </a:extLst>
          </p:cNvPr>
          <p:cNvSpPr>
            <a:spLocks noGrp="1"/>
          </p:cNvSpPr>
          <p:nvPr>
            <p:ph type="title"/>
          </p:nvPr>
        </p:nvSpPr>
        <p:spPr>
          <a:xfrm>
            <a:off x="486721" y="114595"/>
            <a:ext cx="4282983" cy="1200361"/>
          </a:xfrm>
        </p:spPr>
        <p:txBody>
          <a:bodyPr vert="horz" lIns="91440" tIns="45720" rIns="91440" bIns="45720" rtlCol="0" anchor="b">
            <a:normAutofit/>
          </a:bodyPr>
          <a:lstStyle/>
          <a:p>
            <a:r>
              <a:rPr lang="en-US" sz="3600" dirty="0"/>
              <a:t>Today…</a:t>
            </a:r>
            <a:endParaRPr lang="en-US" sz="3600" kern="1200" dirty="0">
              <a:solidFill>
                <a:schemeClr val="tx1"/>
              </a:solidFill>
              <a:latin typeface="+mj-lt"/>
              <a:ea typeface="+mj-ea"/>
              <a:cs typeface="+mj-cs"/>
            </a:endParaRPr>
          </a:p>
        </p:txBody>
      </p:sp>
      <p:sp>
        <p:nvSpPr>
          <p:cNvPr id="28" name="Rectangle 27">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6">
            <a:extLst>
              <a:ext uri="{FF2B5EF4-FFF2-40B4-BE49-F238E27FC236}">
                <a16:creationId xmlns:a16="http://schemas.microsoft.com/office/drawing/2014/main" id="{6EAF752B-4900-B59B-A983-4765553B661D}"/>
              </a:ext>
            </a:extLst>
          </p:cNvPr>
          <p:cNvSpPr>
            <a:spLocks noGrp="1"/>
          </p:cNvSpPr>
          <p:nvPr>
            <p:ph sz="half" idx="1"/>
          </p:nvPr>
        </p:nvSpPr>
        <p:spPr>
          <a:xfrm>
            <a:off x="645066" y="2031101"/>
            <a:ext cx="4282984" cy="3511943"/>
          </a:xfrm>
        </p:spPr>
        <p:txBody>
          <a:bodyPr vert="horz" lIns="91440" tIns="45720" rIns="91440" bIns="45720" rtlCol="0" anchor="ctr">
            <a:normAutofit/>
          </a:bodyPr>
          <a:lstStyle/>
          <a:p>
            <a:pPr marL="514350"/>
            <a:r>
              <a:rPr lang="en-US" sz="2400" dirty="0"/>
              <a:t>Black women are 3 -4 times more likely to die from pregnancy related causes than White women</a:t>
            </a:r>
          </a:p>
          <a:p>
            <a:pPr marL="514350"/>
            <a:r>
              <a:rPr lang="en-US" sz="2400" dirty="0"/>
              <a:t>Black men are 2 -3 times more likely to die from preventable heart disease and stroke than their white counterparts</a:t>
            </a:r>
          </a:p>
        </p:txBody>
      </p:sp>
      <p:sp>
        <p:nvSpPr>
          <p:cNvPr id="30" name="Rectangle 29">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5843"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492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6793"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Content Placeholder 9" descr="An iceberg in the water&#10;&#10;AI-generated content may be incorrect.">
            <a:extLst>
              <a:ext uri="{FF2B5EF4-FFF2-40B4-BE49-F238E27FC236}">
                <a16:creationId xmlns:a16="http://schemas.microsoft.com/office/drawing/2014/main" id="{6654B2EB-AFD8-B8A5-E2AC-ABB2A413F0B4}"/>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l="11" r="617" b="3"/>
          <a:stretch>
            <a:fillRect/>
          </a:stretch>
        </p:blipFill>
        <p:spPr>
          <a:xfrm>
            <a:off x="5987738" y="1283175"/>
            <a:ext cx="5628018" cy="4058779"/>
          </a:xfrm>
          <a:prstGeom prst="rect">
            <a:avLst/>
          </a:prstGeom>
        </p:spPr>
      </p:pic>
    </p:spTree>
    <p:extLst>
      <p:ext uri="{BB962C8B-B14F-4D97-AF65-F5344CB8AC3E}">
        <p14:creationId xmlns:p14="http://schemas.microsoft.com/office/powerpoint/2010/main" val="12853021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0A604E4-7307-451C-93BE-F1F7E1BF3B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200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7F3A0AA-35E5-4085-942B-7378390306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5282344"/>
            <a:ext cx="12191998" cy="159074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2F5C38-C747-4173-ABBF-656E39E821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5282344"/>
            <a:ext cx="8115300" cy="1590742"/>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37EECFC-A684-4391-AE85-4CDAF5565F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5282344"/>
            <a:ext cx="12191998" cy="1590742"/>
          </a:xfrm>
          <a:prstGeom prst="rect">
            <a:avLst/>
          </a:prstGeom>
          <a:gradFill>
            <a:gsLst>
              <a:gs pos="0">
                <a:srgbClr val="000000">
                  <a:alpha val="71765"/>
                </a:srgbClr>
              </a:gs>
              <a:gs pos="100000">
                <a:schemeClr val="accent1">
                  <a:alpha val="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784C626-062E-9A40-DC9D-34F5ED6AE663}"/>
              </a:ext>
            </a:extLst>
          </p:cNvPr>
          <p:cNvSpPr>
            <a:spLocks noGrp="1"/>
          </p:cNvSpPr>
          <p:nvPr>
            <p:ph type="title"/>
          </p:nvPr>
        </p:nvSpPr>
        <p:spPr>
          <a:xfrm>
            <a:off x="699714" y="5490971"/>
            <a:ext cx="6962072" cy="1159200"/>
          </a:xfrm>
        </p:spPr>
        <p:txBody>
          <a:bodyPr vert="horz" lIns="91440" tIns="45720" rIns="91440" bIns="45720" rtlCol="0" anchor="ctr">
            <a:normAutofit/>
          </a:bodyPr>
          <a:lstStyle/>
          <a:p>
            <a:r>
              <a:rPr lang="en-US" sz="4000" kern="1200" dirty="0">
                <a:solidFill>
                  <a:srgbClr val="FFFFFF"/>
                </a:solidFill>
                <a:latin typeface="+mj-lt"/>
                <a:ea typeface="+mj-ea"/>
                <a:cs typeface="+mj-cs"/>
              </a:rPr>
              <a:t>Access Challenges…</a:t>
            </a:r>
          </a:p>
        </p:txBody>
      </p:sp>
      <p:pic>
        <p:nvPicPr>
          <p:cNvPr id="6" name="Picture Placeholder 5" descr="graahi_Manns - PowerPoint">
            <a:extLst>
              <a:ext uri="{FF2B5EF4-FFF2-40B4-BE49-F238E27FC236}">
                <a16:creationId xmlns:a16="http://schemas.microsoft.com/office/drawing/2014/main" id="{2D4CE881-928B-0ECE-D27E-FA546A57FA59}"/>
              </a:ext>
            </a:extLst>
          </p:cNvPr>
          <p:cNvPicPr>
            <a:picLocks noGrp="1" noChangeAspect="1"/>
          </p:cNvPicPr>
          <p:nvPr>
            <p:ph type="pic" idx="4294967295"/>
          </p:nvPr>
        </p:nvPicPr>
        <p:blipFill>
          <a:blip r:embed="rId2">
            <a:extLst>
              <a:ext uri="{28A0092B-C50C-407E-A947-70E740481C1C}">
                <a14:useLocalDpi xmlns:a14="http://schemas.microsoft.com/office/drawing/2010/main" val="0"/>
              </a:ext>
            </a:extLst>
          </a:blip>
          <a:stretch>
            <a:fillRect/>
          </a:stretch>
        </p:blipFill>
        <p:spPr>
          <a:xfrm>
            <a:off x="478535" y="413198"/>
            <a:ext cx="11327549" cy="4474381"/>
          </a:xfrm>
          <a:prstGeom prst="rect">
            <a:avLst/>
          </a:prstGeom>
        </p:spPr>
      </p:pic>
    </p:spTree>
    <p:extLst>
      <p:ext uri="{BB962C8B-B14F-4D97-AF65-F5344CB8AC3E}">
        <p14:creationId xmlns:p14="http://schemas.microsoft.com/office/powerpoint/2010/main" val="21634529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hospital room with a few people&#10;&#10;AI-generated content may be incorrect.">
            <a:extLst>
              <a:ext uri="{FF2B5EF4-FFF2-40B4-BE49-F238E27FC236}">
                <a16:creationId xmlns:a16="http://schemas.microsoft.com/office/drawing/2014/main" id="{C38D4D7A-CEBF-6998-E563-AE035EDB141C}"/>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l="5778"/>
          <a:stretch>
            <a:fillRect/>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17C2F5A-77EC-659B-601E-164107CEB04F}"/>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dirty="0">
                <a:solidFill>
                  <a:schemeClr val="tx1">
                    <a:lumMod val="85000"/>
                    <a:lumOff val="15000"/>
                  </a:schemeClr>
                </a:solidFill>
              </a:rPr>
              <a:t>Most of America’s Emergency Departments</a:t>
            </a:r>
          </a:p>
        </p:txBody>
      </p:sp>
      <p:cxnSp>
        <p:nvCxnSpPr>
          <p:cNvPr id="12" name="Straight Connector 11">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97101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7942995-B07F-4636-9A06-C6A104B26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34B9A1-2108-4347-BCF9-A7F8B001EBB2}"/>
              </a:ext>
            </a:extLst>
          </p:cNvPr>
          <p:cNvSpPr>
            <a:spLocks noGrp="1"/>
          </p:cNvSpPr>
          <p:nvPr>
            <p:ph type="title"/>
          </p:nvPr>
        </p:nvSpPr>
        <p:spPr>
          <a:xfrm>
            <a:off x="922665" y="1502027"/>
            <a:ext cx="4036334" cy="2387600"/>
          </a:xfrm>
        </p:spPr>
        <p:txBody>
          <a:bodyPr vert="horz" lIns="91440" tIns="45720" rIns="91440" bIns="45720" rtlCol="0" anchor="t">
            <a:normAutofit fontScale="90000"/>
          </a:bodyPr>
          <a:lstStyle/>
          <a:p>
            <a:r>
              <a:rPr lang="en-US" kern="1200" dirty="0">
                <a:solidFill>
                  <a:schemeClr val="tx1"/>
                </a:solidFill>
                <a:latin typeface="+mj-lt"/>
                <a:ea typeface="+mj-ea"/>
                <a:cs typeface="+mj-cs"/>
              </a:rPr>
              <a:t>“If you want to improve someone’s health status…give them a job!” </a:t>
            </a:r>
            <a:br>
              <a:rPr lang="en-US" kern="1200" dirty="0">
                <a:solidFill>
                  <a:schemeClr val="tx1"/>
                </a:solidFill>
                <a:latin typeface="+mj-lt"/>
                <a:ea typeface="+mj-ea"/>
                <a:cs typeface="+mj-cs"/>
              </a:rPr>
            </a:br>
            <a:br>
              <a:rPr lang="en-US" kern="1200" dirty="0">
                <a:solidFill>
                  <a:schemeClr val="tx1"/>
                </a:solidFill>
                <a:latin typeface="+mj-lt"/>
                <a:ea typeface="+mj-ea"/>
                <a:cs typeface="+mj-cs"/>
              </a:rPr>
            </a:br>
            <a:r>
              <a:rPr lang="en-US" sz="2200" kern="1200" dirty="0">
                <a:solidFill>
                  <a:schemeClr val="tx1"/>
                </a:solidFill>
                <a:latin typeface="+mj-lt"/>
                <a:ea typeface="+mj-ea"/>
                <a:cs typeface="+mj-cs"/>
              </a:rPr>
              <a:t>Richard Lichtenstein, MHP, PhD circa 1990 </a:t>
            </a:r>
          </a:p>
        </p:txBody>
      </p:sp>
      <p:grpSp>
        <p:nvGrpSpPr>
          <p:cNvPr id="10" name="Group 9">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984992"/>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28AC5487-B384-4472-AE1E-F3CD1725621F}"/>
              </a:ext>
            </a:extLst>
          </p:cNvPr>
          <p:cNvPicPr>
            <a:picLocks noChangeAspect="1"/>
          </p:cNvPicPr>
          <p:nvPr/>
        </p:nvPicPr>
        <p:blipFill rotWithShape="1">
          <a:blip r:embed="rId2"/>
          <a:srcRect r="31077"/>
          <a:stretch/>
        </p:blipFill>
        <p:spPr>
          <a:xfrm>
            <a:off x="5922492" y="1502027"/>
            <a:ext cx="5536001" cy="3795193"/>
          </a:xfrm>
          <a:prstGeom prst="rect">
            <a:avLst/>
          </a:prstGeom>
        </p:spPr>
      </p:pic>
    </p:spTree>
    <p:extLst>
      <p:ext uri="{BB962C8B-B14F-4D97-AF65-F5344CB8AC3E}">
        <p14:creationId xmlns:p14="http://schemas.microsoft.com/office/powerpoint/2010/main" val="822831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ustom 45">
      <a:dk1>
        <a:sysClr val="windowText" lastClr="000000"/>
      </a:dk1>
      <a:lt1>
        <a:sysClr val="window" lastClr="FFFFFF"/>
      </a:lt1>
      <a:dk2>
        <a:srgbClr val="44546A"/>
      </a:dk2>
      <a:lt2>
        <a:srgbClr val="E7E6E6"/>
      </a:lt2>
      <a:accent1>
        <a:srgbClr val="00C8EC"/>
      </a:accent1>
      <a:accent2>
        <a:srgbClr val="61E8FF"/>
      </a:accent2>
      <a:accent3>
        <a:srgbClr val="A0DCF1"/>
      </a:accent3>
      <a:accent4>
        <a:srgbClr val="D3EFF9"/>
      </a:accent4>
      <a:accent5>
        <a:srgbClr val="EDF9FD"/>
      </a:accent5>
      <a:accent6>
        <a:srgbClr val="FFFFFF"/>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DF00AE2C263EB4D9FE5FEF2F4845A42" ma:contentTypeVersion="3" ma:contentTypeDescription="Create a new document." ma:contentTypeScope="" ma:versionID="696c4d6746b65f40d5e3dbba7ff2b5d8">
  <xsd:schema xmlns:xsd="http://www.w3.org/2001/XMLSchema" xmlns:xs="http://www.w3.org/2001/XMLSchema" xmlns:p="http://schemas.microsoft.com/office/2006/metadata/properties" xmlns:ns2="a0075255-6aa0-4283-bdb0-d461fb6daa20" targetNamespace="http://schemas.microsoft.com/office/2006/metadata/properties" ma:root="true" ma:fieldsID="fec85e0056528cd838c69169054350fa" ns2:_="">
    <xsd:import namespace="a0075255-6aa0-4283-bdb0-d461fb6daa20"/>
    <xsd:element name="properties">
      <xsd:complexType>
        <xsd:sequence>
          <xsd:element name="documentManagement">
            <xsd:complexType>
              <xsd:all>
                <xsd:element ref="ns2:MediaServiceMetadata" minOccurs="0"/>
                <xsd:element ref="ns2:MediaServiceFastMetadata"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0075255-6aa0-4283-bdb0-d461fb6daa2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4666C72-9268-4C44-B76A-08940F1E566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0075255-6aa0-4283-bdb0-d461fb6daa2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587F964-D5E0-461B-9EBB-15FB6403A385}">
  <ds:schemaRefs>
    <ds:schemaRef ds:uri="http://schemas.microsoft.com/sharepoint/v3/contenttype/forms"/>
  </ds:schemaRefs>
</ds:datastoreItem>
</file>

<file path=customXml/itemProps3.xml><?xml version="1.0" encoding="utf-8"?>
<ds:datastoreItem xmlns:ds="http://schemas.openxmlformats.org/officeDocument/2006/customXml" ds:itemID="{D950A695-874D-40BE-B586-DE43C0081763}">
  <ds:schemaRefs>
    <ds:schemaRef ds:uri="http://www.w3.org/XML/1998/namespace"/>
    <ds:schemaRef ds:uri="http://schemas.microsoft.com/office/2006/metadata/properties"/>
    <ds:schemaRef ds:uri="a0075255-6aa0-4283-bdb0-d461fb6daa20"/>
    <ds:schemaRef ds:uri="http://purl.org/dc/elements/1.1/"/>
    <ds:schemaRef ds:uri="http://schemas.microsoft.com/office/2006/documentManagement/types"/>
    <ds:schemaRef ds:uri="http://schemas.openxmlformats.org/package/2006/metadata/core-properties"/>
    <ds:schemaRef ds:uri="http://schemas.microsoft.com/office/infopath/2007/PartnerControls"/>
    <ds:schemaRef ds:uri="http://purl.org/dc/term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2957</TotalTime>
  <Words>1025</Words>
  <Application>Microsoft Office PowerPoint</Application>
  <PresentationFormat>Widescreen</PresentationFormat>
  <Paragraphs>181</Paragraphs>
  <Slides>28</Slides>
  <Notes>20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28</vt:i4>
      </vt:variant>
    </vt:vector>
  </HeadingPairs>
  <TitlesOfParts>
    <vt:vector size="39" baseType="lpstr">
      <vt:lpstr>Aptos</vt:lpstr>
      <vt:lpstr>Aptos Display</vt:lpstr>
      <vt:lpstr>Arial</vt:lpstr>
      <vt:lpstr>Calibri</vt:lpstr>
      <vt:lpstr>Calibri Light</vt:lpstr>
      <vt:lpstr>Google Sans</vt:lpstr>
      <vt:lpstr>Segoe UI</vt:lpstr>
      <vt:lpstr>Times New Roman</vt:lpstr>
      <vt:lpstr>Wingdings</vt:lpstr>
      <vt:lpstr>Office Theme</vt:lpstr>
      <vt:lpstr>1_Office Theme</vt:lpstr>
      <vt:lpstr>PowerPoint Presentation</vt:lpstr>
      <vt:lpstr>Disclaimer</vt:lpstr>
      <vt:lpstr>Words I Live By</vt:lpstr>
      <vt:lpstr>PowerPoint Presentation</vt:lpstr>
      <vt:lpstr>PowerPoint Presentation</vt:lpstr>
      <vt:lpstr>Today…</vt:lpstr>
      <vt:lpstr>Access Challenges…</vt:lpstr>
      <vt:lpstr>Most of America’s Emergency Departments</vt:lpstr>
      <vt:lpstr>“If you want to improve someone’s health status…give them a job!”   Richard Lichtenstein, MHP, PhD circa 1990 </vt:lpstr>
      <vt:lpstr>PowerPoint Presentation</vt:lpstr>
      <vt:lpstr>PowerPoint Presentation</vt:lpstr>
      <vt:lpstr>PowerPoint Presentation</vt:lpstr>
      <vt:lpstr>PowerPoint Presentation</vt:lpstr>
      <vt:lpstr>PowerPoint Presentation</vt:lpstr>
      <vt:lpstr>PowerPoint Presentation</vt:lpstr>
      <vt:lpstr>Medicaid “Work Requirements” </vt:lpstr>
      <vt:lpstr>Ahhhh…the fine print</vt:lpstr>
      <vt:lpstr>PowerPoint Presentation</vt:lpstr>
      <vt:lpstr>Affordable Care Act (Obamacare)… The plan to kill it…and how it affects ALL of us.  </vt:lpstr>
      <vt:lpstr>Quick Primer on ACA</vt:lpstr>
      <vt:lpstr>What’s the Plan?</vt:lpstr>
      <vt:lpstr>What’s the Plan?</vt:lpstr>
      <vt:lpstr>But what’s that got to do with me? </vt:lpstr>
      <vt:lpstr>PowerPoint Presentation</vt:lpstr>
      <vt:lpstr>PowerPoint Presentation</vt:lpstr>
      <vt:lpstr>Our Call to Action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Muhammad Irfan Munshi</dc:creator>
  <cp:lastModifiedBy>Bill Manns</cp:lastModifiedBy>
  <cp:revision>20</cp:revision>
  <cp:lastPrinted>2025-09-10T19:17:29Z</cp:lastPrinted>
  <dcterms:created xsi:type="dcterms:W3CDTF">2025-06-12T16:56:34Z</dcterms:created>
  <dcterms:modified xsi:type="dcterms:W3CDTF">2025-10-06T02:37:54Z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0x010100EDF00AE2C263EB4D9FE5FEF2F4845A42</vt:lpwstr>
  </property>
</Properties>
</file>